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8"/>
  </p:handoutMasterIdLst>
  <p:sldIdLst>
    <p:sldId id="256" r:id="rId4"/>
    <p:sldId id="262" r:id="rId5"/>
    <p:sldId id="290" r:id="rId6"/>
    <p:sldId id="276" r:id="rId7"/>
    <p:sldId id="312" r:id="rId8"/>
    <p:sldId id="310" r:id="rId9"/>
    <p:sldId id="309" r:id="rId10"/>
    <p:sldId id="311" r:id="rId11"/>
    <p:sldId id="313" r:id="rId12"/>
    <p:sldId id="277" r:id="rId13"/>
    <p:sldId id="274" r:id="rId14"/>
    <p:sldId id="280" r:id="rId15"/>
    <p:sldId id="261" r:id="rId16"/>
    <p:sldId id="260" r:id="rId17"/>
  </p:sldIdLst>
  <p:sldSz cx="12192000" cy="6858000"/>
  <p:notesSz cx="9313863" cy="6858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660"/>
  </p:normalViewPr>
  <p:slideViewPr>
    <p:cSldViewPr snapToGrid="0">
      <p:cViewPr varScale="1">
        <p:scale>
          <a:sx n="75" d="100"/>
          <a:sy n="75" d="100"/>
        </p:scale>
        <p:origin x="-522" y="-9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E037512-E867-4BD9-B1DC-7FDDB492ED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36007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EDA32FB-9563-4DDB-84B0-3B5918A196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75701" y="1"/>
            <a:ext cx="4036007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2B0F-4B21-488B-8301-A59D1BB9A12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3337EFB-C7AA-4DEF-934D-2212E1B669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036007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879D43F-C9F2-48A6-89A5-A9F97F9AA7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75701" y="6513910"/>
            <a:ext cx="4036007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500EA-AD41-4BB9-948E-A6C7D45D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4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F0A5A484-D6B9-4D71-9325-440B0D4886BB}"/>
              </a:ext>
            </a:extLst>
          </p:cNvPr>
          <p:cNvSpPr/>
          <p:nvPr userDrawn="1"/>
        </p:nvSpPr>
        <p:spPr>
          <a:xfrm>
            <a:off x="4211053" y="256674"/>
            <a:ext cx="7980947" cy="6634778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23571BDD-DC53-4783-BC23-C258AB2F2887}"/>
              </a:ext>
            </a:extLst>
          </p:cNvPr>
          <p:cNvSpPr/>
          <p:nvPr userDrawn="1"/>
        </p:nvSpPr>
        <p:spPr>
          <a:xfrm>
            <a:off x="7661765" y="3724940"/>
            <a:ext cx="4530235" cy="3166512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8EA6323D-E0BB-4C95-A657-59AB1363F8D2}"/>
              </a:ext>
            </a:extLst>
          </p:cNvPr>
          <p:cNvSpPr/>
          <p:nvPr userDrawn="1"/>
        </p:nvSpPr>
        <p:spPr>
          <a:xfrm>
            <a:off x="11133221" y="1925052"/>
            <a:ext cx="914400" cy="267903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29F39705-C57A-4AE0-983C-3D5BB3589718}"/>
              </a:ext>
            </a:extLst>
          </p:cNvPr>
          <p:cNvSpPr/>
          <p:nvPr userDrawn="1"/>
        </p:nvSpPr>
        <p:spPr>
          <a:xfrm>
            <a:off x="5638800" y="4475747"/>
            <a:ext cx="562836" cy="164901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9831151A-88E1-4969-8B6A-F56A890F199F}"/>
              </a:ext>
            </a:extLst>
          </p:cNvPr>
          <p:cNvSpPr/>
          <p:nvPr userDrawn="1"/>
        </p:nvSpPr>
        <p:spPr>
          <a:xfrm flipH="1">
            <a:off x="7491447" y="0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21990270-BEE2-497F-A317-5ED687020DF8}"/>
              </a:ext>
            </a:extLst>
          </p:cNvPr>
          <p:cNvSpPr/>
          <p:nvPr userDrawn="1"/>
        </p:nvSpPr>
        <p:spPr>
          <a:xfrm flipH="1">
            <a:off x="753871" y="1278455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E5824450-2616-4C2B-9604-7D0351D28DF4}"/>
              </a:ext>
            </a:extLst>
          </p:cNvPr>
          <p:cNvSpPr/>
          <p:nvPr userDrawn="1"/>
        </p:nvSpPr>
        <p:spPr>
          <a:xfrm flipH="1">
            <a:off x="9105042" y="4828674"/>
            <a:ext cx="184592" cy="1772652"/>
          </a:xfrm>
          <a:prstGeom prst="roundRect">
            <a:avLst>
              <a:gd name="adj" fmla="val 50000"/>
            </a:avLst>
          </a:prstGeom>
          <a:gradFill>
            <a:gsLst>
              <a:gs pos="6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43FF57CF-02B5-4934-BB1F-879EBEDFC6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6374">
            <a:off x="6819910" y="347246"/>
            <a:ext cx="4466221" cy="394801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2B3F614A-BD4F-4B78-BF78-FA7A5010B5B9}"/>
              </a:ext>
            </a:extLst>
          </p:cNvPr>
          <p:cNvSpPr/>
          <p:nvPr userDrawn="1"/>
        </p:nvSpPr>
        <p:spPr>
          <a:xfrm rot="506545">
            <a:off x="10048199" y="3656438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384E7A02-D169-4E89-B9C7-0E428D2A49D6}"/>
              </a:ext>
            </a:extLst>
          </p:cNvPr>
          <p:cNvGrpSpPr/>
          <p:nvPr userDrawn="1"/>
        </p:nvGrpSpPr>
        <p:grpSpPr>
          <a:xfrm>
            <a:off x="160070" y="163202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343436B-46C1-469C-9DD5-D3838A85C3BC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412A5E49-AF61-42EB-B6AF-66DDB7DB1DD5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9D50F129-15D1-4E3B-954A-CBA5B71550B1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0711E7D4-E016-46A7-A452-2E265ADC01CC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D059EB11-EBD3-4437-9F34-AFBC3707E104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AB7C8A5-4E4F-4B62-93D6-189CB2161546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8738DF48-6AAF-4321-83FC-42BD1D12C9F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9D6F2B31-7A47-46A0-913E-78255F3A7B34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1CF1F7FF-444B-40D3-A4AA-40C075530BE7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610F9B07-ED3F-4F97-8228-9A766C19ED48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2CDB2FFB-BB16-49B5-81C2-983D6D02D860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011693A7-707E-4960-A41E-699F431F9301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89722B66-2C81-4964-B945-6D04F873D52E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BCB4B98D-6314-4608-80F7-89B5D87159D7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089BA62-CE82-4D25-A5E3-28C6B41A256F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69AACDD5-39E6-48AB-A956-6DD59FE244F6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EB6B9631-7D63-4350-B220-EB6098369AB9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0D45ACB7-0DA4-4466-8175-D6E94564E5CB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47D0BB18-1A40-46FD-A507-7032394C027B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DD2BE51C-183B-42AE-A6F2-CCBB84EFF696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78B603F8-C243-449D-B208-A194DAD19352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0FF13737-2129-40EA-AB7C-15AE74DE7C9C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4080DF7-132A-4FB9-A7CF-0E1E9E275C9B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1A726207-CCED-48DE-8374-65B03C88CE60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E5A4BB1-8836-4D84-8A23-2E6AC02A1D10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EC1610C-DDA3-4350-BEC6-80ED4E19FC41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8C2DD5AF-3CA4-4B7B-9A0D-B2ACB651F6D5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F6DBD4F-38BE-45EC-A609-6202A2E24862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F205DFB5-ED9B-4FA3-AAD1-E21DCBBCFDED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D0BD301B-73A6-40A9-A79A-133C4A70E39F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AF8881E9-1356-4715-B469-5D8C21656F25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01EF87BB-039F-4BF1-BE44-44415B82202B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D2E51C2E-4431-491D-ACAA-6EB210F1B67E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4ABD4133-BB89-4965-BF7E-599018EAD140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C3FD6F4D-3C08-4E35-AAA6-178D7777F93D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941280EB-B68A-4E53-B0F2-E4022291C98B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5619A155-E30A-4A8F-81DA-B0DB4B9645A1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D93D41E-5301-45E2-A6AB-508D0D8F785F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4C613E91-AFD7-4F3A-BA37-82116286FE12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1E4021BA-3DD8-438E-A5E3-6C4396F670D6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846728B0-7F28-4D3F-97DF-1185ABF78D34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9715978B-FAAE-445B-9955-9F8616BEF551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769088FD-39CD-4593-8138-A1632A96D229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9FE66FC4-93AE-4E03-8158-CF2634667CFE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52ED3406-E402-4482-8DCE-9B244A6DD77B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00">
            <a:extLst>
              <a:ext uri="{FF2B5EF4-FFF2-40B4-BE49-F238E27FC236}">
                <a16:creationId xmlns="" xmlns:a16="http://schemas.microsoft.com/office/drawing/2014/main" id="{4E761F38-86B6-4DBD-9A18-3942EFBD6681}"/>
              </a:ext>
            </a:extLst>
          </p:cNvPr>
          <p:cNvGrpSpPr/>
          <p:nvPr userDrawn="1"/>
        </p:nvGrpSpPr>
        <p:grpSpPr>
          <a:xfrm rot="13507739">
            <a:off x="10777750" y="4722971"/>
            <a:ext cx="1552899" cy="2914586"/>
            <a:chOff x="9770176" y="2870964"/>
            <a:chExt cx="829627" cy="1557100"/>
          </a:xfrm>
          <a:solidFill>
            <a:schemeClr val="bg1">
              <a:alpha val="60000"/>
            </a:schemeClr>
          </a:solidFill>
        </p:grpSpPr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782748EB-04F7-46BD-83D5-D3F271F1ABF1}"/>
                </a:ext>
              </a:extLst>
            </p:cNvPr>
            <p:cNvSpPr/>
            <p:nvPr/>
          </p:nvSpPr>
          <p:spPr>
            <a:xfrm>
              <a:off x="9770176" y="359462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84A677E1-5A14-49EE-97FB-448CD570A33E}"/>
                </a:ext>
              </a:extLst>
            </p:cNvPr>
            <p:cNvSpPr/>
            <p:nvPr/>
          </p:nvSpPr>
          <p:spPr>
            <a:xfrm>
              <a:off x="9842565" y="352223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7 w 57150"/>
                <a:gd name="connsiteY2" fmla="*/ 49530 h 57150"/>
                <a:gd name="connsiteX3" fmla="*/ 14287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2" y="59055"/>
                    <a:pt x="14287" y="49530"/>
                  </a:cubicBezTo>
                  <a:cubicBezTo>
                    <a:pt x="4763" y="40005"/>
                    <a:pt x="4763" y="23813"/>
                    <a:pt x="14287" y="14288"/>
                  </a:cubicBezTo>
                  <a:cubicBezTo>
                    <a:pt x="23812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5D3C3297-9324-4D38-BB3A-730CBA24E6F4}"/>
                </a:ext>
              </a:extLst>
            </p:cNvPr>
            <p:cNvSpPr/>
            <p:nvPr/>
          </p:nvSpPr>
          <p:spPr>
            <a:xfrm>
              <a:off x="9914956" y="344984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E1C6339-9E20-4E0F-8A6B-28FA2CE50140}"/>
                </a:ext>
              </a:extLst>
            </p:cNvPr>
            <p:cNvSpPr/>
            <p:nvPr/>
          </p:nvSpPr>
          <p:spPr>
            <a:xfrm>
              <a:off x="9988298" y="337745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4DD9EB92-6A05-4385-8012-7917A824D647}"/>
                </a:ext>
              </a:extLst>
            </p:cNvPr>
            <p:cNvSpPr/>
            <p:nvPr/>
          </p:nvSpPr>
          <p:spPr>
            <a:xfrm>
              <a:off x="10060688" y="330506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E890146B-DC8B-4A2E-BC5A-4F6CB36A06F5}"/>
                </a:ext>
              </a:extLst>
            </p:cNvPr>
            <p:cNvSpPr/>
            <p:nvPr/>
          </p:nvSpPr>
          <p:spPr>
            <a:xfrm>
              <a:off x="10133078" y="323267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E4CBA8FB-1DD2-444E-A489-FC112F5A7339}"/>
                </a:ext>
              </a:extLst>
            </p:cNvPr>
            <p:cNvSpPr/>
            <p:nvPr/>
          </p:nvSpPr>
          <p:spPr>
            <a:xfrm>
              <a:off x="10206420" y="316028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1B21CE2-E512-41A6-9F43-76D46788025F}"/>
                </a:ext>
              </a:extLst>
            </p:cNvPr>
            <p:cNvSpPr/>
            <p:nvPr/>
          </p:nvSpPr>
          <p:spPr>
            <a:xfrm>
              <a:off x="10278811" y="308813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7A6C7433-C0F0-4222-A7E3-2A48B5A1FD95}"/>
                </a:ext>
              </a:extLst>
            </p:cNvPr>
            <p:cNvSpPr/>
            <p:nvPr/>
          </p:nvSpPr>
          <p:spPr>
            <a:xfrm>
              <a:off x="10351200" y="301574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387C9F97-60B6-4EDA-83DB-3FE00E52E58F}"/>
                </a:ext>
              </a:extLst>
            </p:cNvPr>
            <p:cNvSpPr/>
            <p:nvPr/>
          </p:nvSpPr>
          <p:spPr>
            <a:xfrm>
              <a:off x="10424543" y="294335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44F16AE2-7451-475A-9505-2E8C0DACB58D}"/>
                </a:ext>
              </a:extLst>
            </p:cNvPr>
            <p:cNvSpPr/>
            <p:nvPr/>
          </p:nvSpPr>
          <p:spPr>
            <a:xfrm>
              <a:off x="10496933" y="287096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DFFC64C3-E9BD-4649-8F6D-A06137D7E280}"/>
                </a:ext>
              </a:extLst>
            </p:cNvPr>
            <p:cNvSpPr/>
            <p:nvPr/>
          </p:nvSpPr>
          <p:spPr>
            <a:xfrm>
              <a:off x="9847328" y="367201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7 w 57150"/>
                <a:gd name="connsiteY2" fmla="*/ 50244 h 57150"/>
                <a:gd name="connsiteX3" fmla="*/ 14287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2" y="59769"/>
                    <a:pt x="14287" y="50244"/>
                  </a:cubicBezTo>
                  <a:cubicBezTo>
                    <a:pt x="4763" y="40719"/>
                    <a:pt x="4763" y="24527"/>
                    <a:pt x="14287" y="15002"/>
                  </a:cubicBezTo>
                  <a:cubicBezTo>
                    <a:pt x="23812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3350FA9F-2290-42B9-B343-08D658674582}"/>
                </a:ext>
              </a:extLst>
            </p:cNvPr>
            <p:cNvSpPr/>
            <p:nvPr/>
          </p:nvSpPr>
          <p:spPr>
            <a:xfrm>
              <a:off x="9919718" y="359962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4573CAAD-07E8-4899-88B1-F1C4A9A8AAC2}"/>
                </a:ext>
              </a:extLst>
            </p:cNvPr>
            <p:cNvSpPr/>
            <p:nvPr/>
          </p:nvSpPr>
          <p:spPr>
            <a:xfrm>
              <a:off x="9993061" y="352723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02AF3CE2-4BA3-47D0-801C-B08611D7A851}"/>
                </a:ext>
              </a:extLst>
            </p:cNvPr>
            <p:cNvSpPr/>
            <p:nvPr/>
          </p:nvSpPr>
          <p:spPr>
            <a:xfrm>
              <a:off x="10065450" y="3455200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059DE962-46E6-458E-904A-535116D53D30}"/>
                </a:ext>
              </a:extLst>
            </p:cNvPr>
            <p:cNvSpPr/>
            <p:nvPr/>
          </p:nvSpPr>
          <p:spPr>
            <a:xfrm>
              <a:off x="10137841" y="338317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941BB57F-7A2B-4C5A-8C4B-36046EC2A2C5}"/>
                </a:ext>
              </a:extLst>
            </p:cNvPr>
            <p:cNvSpPr/>
            <p:nvPr/>
          </p:nvSpPr>
          <p:spPr>
            <a:xfrm>
              <a:off x="10211183" y="331078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BC938223-E0F2-401D-B71E-588937DC1776}"/>
                </a:ext>
              </a:extLst>
            </p:cNvPr>
            <p:cNvSpPr/>
            <p:nvPr/>
          </p:nvSpPr>
          <p:spPr>
            <a:xfrm>
              <a:off x="10283573" y="323839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2B66525E-E754-4B91-960B-A835889DF333}"/>
                </a:ext>
              </a:extLst>
            </p:cNvPr>
            <p:cNvSpPr/>
            <p:nvPr/>
          </p:nvSpPr>
          <p:spPr>
            <a:xfrm>
              <a:off x="10355963" y="316600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F43A3C17-472B-403A-A03D-EEB98AB8D05A}"/>
                </a:ext>
              </a:extLst>
            </p:cNvPr>
            <p:cNvSpPr/>
            <p:nvPr/>
          </p:nvSpPr>
          <p:spPr>
            <a:xfrm>
              <a:off x="10428353" y="309361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6278ED4A-92A4-421F-929E-213329AABF78}"/>
                </a:ext>
              </a:extLst>
            </p:cNvPr>
            <p:cNvSpPr/>
            <p:nvPr/>
          </p:nvSpPr>
          <p:spPr>
            <a:xfrm>
              <a:off x="10501695" y="302122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80862146-C260-4533-85B0-BF7FB7644C51}"/>
                </a:ext>
              </a:extLst>
            </p:cNvPr>
            <p:cNvSpPr/>
            <p:nvPr/>
          </p:nvSpPr>
          <p:spPr>
            <a:xfrm>
              <a:off x="9924481" y="374988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B7FF30BC-D2FB-49A3-952A-595438F160DB}"/>
                </a:ext>
              </a:extLst>
            </p:cNvPr>
            <p:cNvSpPr/>
            <p:nvPr/>
          </p:nvSpPr>
          <p:spPr>
            <a:xfrm>
              <a:off x="9996871" y="367749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100633E6-3A6B-4E51-9294-BBDD13079D00}"/>
                </a:ext>
              </a:extLst>
            </p:cNvPr>
            <p:cNvSpPr/>
            <p:nvPr/>
          </p:nvSpPr>
          <p:spPr>
            <a:xfrm>
              <a:off x="10070213" y="360510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440F4932-64C2-456E-8AB2-EFC9A74681C3}"/>
                </a:ext>
              </a:extLst>
            </p:cNvPr>
            <p:cNvSpPr/>
            <p:nvPr/>
          </p:nvSpPr>
          <p:spPr>
            <a:xfrm>
              <a:off x="10142603" y="353271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39F4DFCE-356C-4DFA-96DE-DAF01480BD43}"/>
                </a:ext>
              </a:extLst>
            </p:cNvPr>
            <p:cNvSpPr/>
            <p:nvPr/>
          </p:nvSpPr>
          <p:spPr>
            <a:xfrm>
              <a:off x="10214993" y="346032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39D1CE1-9DCF-4693-B7D8-866CA54B0099}"/>
                </a:ext>
              </a:extLst>
            </p:cNvPr>
            <p:cNvSpPr/>
            <p:nvPr/>
          </p:nvSpPr>
          <p:spPr>
            <a:xfrm>
              <a:off x="10288336" y="338793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EC334488-8F37-4C6F-8E56-1ABB8613C7F6}"/>
                </a:ext>
              </a:extLst>
            </p:cNvPr>
            <p:cNvSpPr/>
            <p:nvPr/>
          </p:nvSpPr>
          <p:spPr>
            <a:xfrm>
              <a:off x="10360725" y="331554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CB27A6D1-56A5-4F73-A964-83902BC41070}"/>
                </a:ext>
              </a:extLst>
            </p:cNvPr>
            <p:cNvSpPr/>
            <p:nvPr/>
          </p:nvSpPr>
          <p:spPr>
            <a:xfrm>
              <a:off x="10433116" y="324339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674CEA42-C02E-497C-BF31-6D96B7134827}"/>
                </a:ext>
              </a:extLst>
            </p:cNvPr>
            <p:cNvSpPr/>
            <p:nvPr/>
          </p:nvSpPr>
          <p:spPr>
            <a:xfrm>
              <a:off x="10506458" y="317100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06E9A2AF-9FBC-4131-9508-B4BBC060EED3}"/>
                </a:ext>
              </a:extLst>
            </p:cNvPr>
            <p:cNvSpPr/>
            <p:nvPr/>
          </p:nvSpPr>
          <p:spPr>
            <a:xfrm>
              <a:off x="10001633" y="382727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BC3C4A72-DCF8-47E2-B3BA-005FE241D289}"/>
                </a:ext>
              </a:extLst>
            </p:cNvPr>
            <p:cNvSpPr/>
            <p:nvPr/>
          </p:nvSpPr>
          <p:spPr>
            <a:xfrm>
              <a:off x="10074023" y="375488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49D1F9CB-F81C-4199-AE2E-C1A1E9569BF8}"/>
                </a:ext>
              </a:extLst>
            </p:cNvPr>
            <p:cNvSpPr/>
            <p:nvPr/>
          </p:nvSpPr>
          <p:spPr>
            <a:xfrm>
              <a:off x="10147366" y="368249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F031B965-1FB5-419D-A511-6A2DD4826B0D}"/>
                </a:ext>
              </a:extLst>
            </p:cNvPr>
            <p:cNvSpPr/>
            <p:nvPr/>
          </p:nvSpPr>
          <p:spPr>
            <a:xfrm>
              <a:off x="10219756" y="3610457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C347B314-C69C-43F8-8649-CDE12C579E8D}"/>
                </a:ext>
              </a:extLst>
            </p:cNvPr>
            <p:cNvSpPr/>
            <p:nvPr/>
          </p:nvSpPr>
          <p:spPr>
            <a:xfrm>
              <a:off x="10292145" y="353842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596DE891-99C7-4853-8030-B85BB513398E}"/>
                </a:ext>
              </a:extLst>
            </p:cNvPr>
            <p:cNvSpPr/>
            <p:nvPr/>
          </p:nvSpPr>
          <p:spPr>
            <a:xfrm>
              <a:off x="10365488" y="346603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D720EAB2-B579-45FB-8CDE-D6E1E9E55E86}"/>
                </a:ext>
              </a:extLst>
            </p:cNvPr>
            <p:cNvSpPr/>
            <p:nvPr/>
          </p:nvSpPr>
          <p:spPr>
            <a:xfrm>
              <a:off x="10437878" y="339364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2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2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5FB212A5-3E6A-4F50-969F-909796E33B72}"/>
                </a:ext>
              </a:extLst>
            </p:cNvPr>
            <p:cNvSpPr/>
            <p:nvPr/>
          </p:nvSpPr>
          <p:spPr>
            <a:xfrm>
              <a:off x="10510268" y="332125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A833A708-F19C-497C-8D56-B4D8F8D8D4BE}"/>
                </a:ext>
              </a:extLst>
            </p:cNvPr>
            <p:cNvSpPr/>
            <p:nvPr/>
          </p:nvSpPr>
          <p:spPr>
            <a:xfrm>
              <a:off x="10078786" y="390514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E70CFD02-75A5-4890-B518-35EABAC44FBF}"/>
                </a:ext>
              </a:extLst>
            </p:cNvPr>
            <p:cNvSpPr/>
            <p:nvPr/>
          </p:nvSpPr>
          <p:spPr>
            <a:xfrm>
              <a:off x="10152128" y="383275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9E4E6DED-E415-4598-AD18-33020BEB99EA}"/>
                </a:ext>
              </a:extLst>
            </p:cNvPr>
            <p:cNvSpPr/>
            <p:nvPr/>
          </p:nvSpPr>
          <p:spPr>
            <a:xfrm>
              <a:off x="10224518" y="376036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2B7B54E6-6933-488E-91B9-6A0AAA8FA226}"/>
                </a:ext>
              </a:extLst>
            </p:cNvPr>
            <p:cNvSpPr/>
            <p:nvPr/>
          </p:nvSpPr>
          <p:spPr>
            <a:xfrm>
              <a:off x="10296908" y="368797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F4DE0C82-DED5-4531-A226-6A349F9FE01F}"/>
                </a:ext>
              </a:extLst>
            </p:cNvPr>
            <p:cNvSpPr/>
            <p:nvPr/>
          </p:nvSpPr>
          <p:spPr>
            <a:xfrm>
              <a:off x="10370250" y="361558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E23A2795-B039-401F-93ED-1C7CE461E4D2}"/>
                </a:ext>
              </a:extLst>
            </p:cNvPr>
            <p:cNvSpPr/>
            <p:nvPr/>
          </p:nvSpPr>
          <p:spPr>
            <a:xfrm>
              <a:off x="10442641" y="354319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94A8494F-D68F-480B-A1F0-01970CD32E23}"/>
                </a:ext>
              </a:extLst>
            </p:cNvPr>
            <p:cNvSpPr/>
            <p:nvPr/>
          </p:nvSpPr>
          <p:spPr>
            <a:xfrm>
              <a:off x="10515031" y="347080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DFB16D3F-55DC-4D4B-8083-B3737800032E}"/>
                </a:ext>
              </a:extLst>
            </p:cNvPr>
            <p:cNvSpPr/>
            <p:nvPr/>
          </p:nvSpPr>
          <p:spPr>
            <a:xfrm>
              <a:off x="10155938" y="398253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C8309FEF-FBF6-4BE9-BD1F-FD7E8D0B1543}"/>
                </a:ext>
              </a:extLst>
            </p:cNvPr>
            <p:cNvSpPr/>
            <p:nvPr/>
          </p:nvSpPr>
          <p:spPr>
            <a:xfrm>
              <a:off x="10229281" y="391014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DC5CA832-C193-4C07-BC63-A38DC8CCE15B}"/>
                </a:ext>
              </a:extLst>
            </p:cNvPr>
            <p:cNvSpPr/>
            <p:nvPr/>
          </p:nvSpPr>
          <p:spPr>
            <a:xfrm>
              <a:off x="10301670" y="383775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A6F834B0-7A4F-4745-A353-25F8CB73D393}"/>
                </a:ext>
              </a:extLst>
            </p:cNvPr>
            <p:cNvSpPr/>
            <p:nvPr/>
          </p:nvSpPr>
          <p:spPr>
            <a:xfrm>
              <a:off x="10374060" y="3765715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7 w 57150"/>
                <a:gd name="connsiteY2" fmla="*/ 49891 h 57150"/>
                <a:gd name="connsiteX3" fmla="*/ 14287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2" y="59416"/>
                    <a:pt x="14287" y="49891"/>
                  </a:cubicBezTo>
                  <a:cubicBezTo>
                    <a:pt x="4763" y="40366"/>
                    <a:pt x="4763" y="24174"/>
                    <a:pt x="14287" y="14649"/>
                  </a:cubicBezTo>
                  <a:cubicBezTo>
                    <a:pt x="23812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1E75B222-CA9A-425F-A107-FCFA8585AC1C}"/>
                </a:ext>
              </a:extLst>
            </p:cNvPr>
            <p:cNvSpPr/>
            <p:nvPr/>
          </p:nvSpPr>
          <p:spPr>
            <a:xfrm>
              <a:off x="10447403" y="369368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92651A1B-E999-46FE-A2D2-42E027187A03}"/>
                </a:ext>
              </a:extLst>
            </p:cNvPr>
            <p:cNvSpPr/>
            <p:nvPr/>
          </p:nvSpPr>
          <p:spPr>
            <a:xfrm>
              <a:off x="10519793" y="362129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0B4AD7C8-E3D4-481F-8392-FB48A81C48E7}"/>
                </a:ext>
              </a:extLst>
            </p:cNvPr>
            <p:cNvSpPr/>
            <p:nvPr/>
          </p:nvSpPr>
          <p:spPr>
            <a:xfrm>
              <a:off x="10233091" y="406039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59D06071-214C-475E-AF0D-C758858E0759}"/>
                </a:ext>
              </a:extLst>
            </p:cNvPr>
            <p:cNvSpPr/>
            <p:nvPr/>
          </p:nvSpPr>
          <p:spPr>
            <a:xfrm>
              <a:off x="10306433" y="398800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775F1DF3-4812-4667-98C2-4F0C1869AC6C}"/>
                </a:ext>
              </a:extLst>
            </p:cNvPr>
            <p:cNvSpPr/>
            <p:nvPr/>
          </p:nvSpPr>
          <p:spPr>
            <a:xfrm>
              <a:off x="10378823" y="391561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7 w 57150"/>
                <a:gd name="connsiteY2" fmla="*/ 49530 h 57150"/>
                <a:gd name="connsiteX3" fmla="*/ 14287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2" y="59055"/>
                    <a:pt x="14287" y="49530"/>
                  </a:cubicBezTo>
                  <a:cubicBezTo>
                    <a:pt x="4763" y="40005"/>
                    <a:pt x="4763" y="23813"/>
                    <a:pt x="14287" y="14288"/>
                  </a:cubicBezTo>
                  <a:cubicBezTo>
                    <a:pt x="23812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32D948E4-1305-455F-B8CB-AE09E04736D9}"/>
                </a:ext>
              </a:extLst>
            </p:cNvPr>
            <p:cNvSpPr/>
            <p:nvPr/>
          </p:nvSpPr>
          <p:spPr>
            <a:xfrm>
              <a:off x="10451213" y="384322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41030727-60D4-4039-B0B3-8B772901840B}"/>
                </a:ext>
              </a:extLst>
            </p:cNvPr>
            <p:cNvSpPr/>
            <p:nvPr/>
          </p:nvSpPr>
          <p:spPr>
            <a:xfrm>
              <a:off x="10524556" y="377083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1518A44E-7D0F-4F71-8442-915EB4A779AF}"/>
                </a:ext>
              </a:extLst>
            </p:cNvPr>
            <p:cNvSpPr/>
            <p:nvPr/>
          </p:nvSpPr>
          <p:spPr>
            <a:xfrm>
              <a:off x="10311195" y="413778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3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F33920EC-9789-4F3D-9B27-5067382658FC}"/>
                </a:ext>
              </a:extLst>
            </p:cNvPr>
            <p:cNvSpPr/>
            <p:nvPr/>
          </p:nvSpPr>
          <p:spPr>
            <a:xfrm>
              <a:off x="10383585" y="406539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CC9D0F4-89F6-44C1-9790-B8F8EE64901C}"/>
                </a:ext>
              </a:extLst>
            </p:cNvPr>
            <p:cNvSpPr/>
            <p:nvPr/>
          </p:nvSpPr>
          <p:spPr>
            <a:xfrm>
              <a:off x="10455976" y="399300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BED5D87E-074C-491F-90F1-9ACD3DB26C13}"/>
                </a:ext>
              </a:extLst>
            </p:cNvPr>
            <p:cNvSpPr/>
            <p:nvPr/>
          </p:nvSpPr>
          <p:spPr>
            <a:xfrm>
              <a:off x="10529318" y="3920972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39052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98EF4447-F51C-430F-A7AC-A0B2C53F7B78}"/>
                </a:ext>
              </a:extLst>
            </p:cNvPr>
            <p:cNvSpPr/>
            <p:nvPr/>
          </p:nvSpPr>
          <p:spPr>
            <a:xfrm>
              <a:off x="10388348" y="421565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86903E7F-0EE6-4EE9-9699-16D1EBBDF6A5}"/>
                </a:ext>
              </a:extLst>
            </p:cNvPr>
            <p:cNvSpPr/>
            <p:nvPr/>
          </p:nvSpPr>
          <p:spPr>
            <a:xfrm>
              <a:off x="10460738" y="414326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5160F85B-8466-4A74-B6ED-4A2CEC277C11}"/>
                </a:ext>
              </a:extLst>
            </p:cNvPr>
            <p:cNvSpPr/>
            <p:nvPr/>
          </p:nvSpPr>
          <p:spPr>
            <a:xfrm>
              <a:off x="10533128" y="407087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52129149-B9BB-4237-83C1-ECFDF96A0E6A}"/>
                </a:ext>
              </a:extLst>
            </p:cNvPr>
            <p:cNvSpPr/>
            <p:nvPr/>
          </p:nvSpPr>
          <p:spPr>
            <a:xfrm>
              <a:off x="10465501" y="429304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DA38F9E2-A622-4AA7-93AA-DA8E1A62F4B6}"/>
                </a:ext>
              </a:extLst>
            </p:cNvPr>
            <p:cNvSpPr/>
            <p:nvPr/>
          </p:nvSpPr>
          <p:spPr>
            <a:xfrm>
              <a:off x="10537891" y="422065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894E8AA6-9A28-4BC0-888A-3E7F898789AB}"/>
                </a:ext>
              </a:extLst>
            </p:cNvPr>
            <p:cNvSpPr/>
            <p:nvPr/>
          </p:nvSpPr>
          <p:spPr>
            <a:xfrm>
              <a:off x="10542653" y="437091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Freeform: Shape 131">
            <a:extLst>
              <a:ext uri="{FF2B5EF4-FFF2-40B4-BE49-F238E27FC236}">
                <a16:creationId xmlns="" xmlns:a16="http://schemas.microsoft.com/office/drawing/2014/main" id="{E933D167-797D-4355-860C-56D7C3AD8C24}"/>
              </a:ext>
            </a:extLst>
          </p:cNvPr>
          <p:cNvSpPr/>
          <p:nvPr userDrawn="1"/>
        </p:nvSpPr>
        <p:spPr>
          <a:xfrm rot="8395034">
            <a:off x="3816839" y="-50624"/>
            <a:ext cx="2459214" cy="941014"/>
          </a:xfrm>
          <a:custGeom>
            <a:avLst/>
            <a:gdLst>
              <a:gd name="connsiteX0" fmla="*/ 1118171 w 2459214"/>
              <a:gd name="connsiteY0" fmla="*/ 941013 h 941014"/>
              <a:gd name="connsiteX1" fmla="*/ 0 w 2459214"/>
              <a:gd name="connsiteY1" fmla="*/ 0 h 941014"/>
              <a:gd name="connsiteX2" fmla="*/ 1607381 w 2459214"/>
              <a:gd name="connsiteY2" fmla="*/ 0 h 941014"/>
              <a:gd name="connsiteX3" fmla="*/ 1772430 w 2459214"/>
              <a:gd name="connsiteY3" fmla="*/ 165049 h 941014"/>
              <a:gd name="connsiteX4" fmla="*/ 1772429 w 2459214"/>
              <a:gd name="connsiteY4" fmla="*/ 165049 h 941014"/>
              <a:gd name="connsiteX5" fmla="*/ 1724087 w 2459214"/>
              <a:gd name="connsiteY5" fmla="*/ 281756 h 941014"/>
              <a:gd name="connsiteX6" fmla="*/ 1684586 w 2459214"/>
              <a:gd name="connsiteY6" fmla="*/ 308388 h 941014"/>
              <a:gd name="connsiteX7" fmla="*/ 2303158 w 2459214"/>
              <a:gd name="connsiteY7" fmla="*/ 308388 h 941014"/>
              <a:gd name="connsiteX8" fmla="*/ 2459214 w 2459214"/>
              <a:gd name="connsiteY8" fmla="*/ 464445 h 941014"/>
              <a:gd name="connsiteX9" fmla="*/ 2459213 w 2459214"/>
              <a:gd name="connsiteY9" fmla="*/ 464445 h 941014"/>
              <a:gd name="connsiteX10" fmla="*/ 2303157 w 2459214"/>
              <a:gd name="connsiteY10" fmla="*/ 620502 h 941014"/>
              <a:gd name="connsiteX11" fmla="*/ 1888150 w 2459214"/>
              <a:gd name="connsiteY11" fmla="*/ 620502 h 941014"/>
              <a:gd name="connsiteX12" fmla="*/ 1904919 w 2459214"/>
              <a:gd name="connsiteY12" fmla="*/ 623887 h 941014"/>
              <a:gd name="connsiteX13" fmla="*/ 2005724 w 2459214"/>
              <a:gd name="connsiteY13" fmla="*/ 775966 h 941014"/>
              <a:gd name="connsiteX14" fmla="*/ 2005723 w 2459214"/>
              <a:gd name="connsiteY14" fmla="*/ 775965 h 941014"/>
              <a:gd name="connsiteX15" fmla="*/ 1840674 w 2459214"/>
              <a:gd name="connsiteY15" fmla="*/ 941014 h 94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9214" h="941014">
                <a:moveTo>
                  <a:pt x="1118171" y="941013"/>
                </a:moveTo>
                <a:lnTo>
                  <a:pt x="0" y="0"/>
                </a:lnTo>
                <a:lnTo>
                  <a:pt x="1607381" y="0"/>
                </a:lnTo>
                <a:cubicBezTo>
                  <a:pt x="1698535" y="0"/>
                  <a:pt x="1772430" y="73895"/>
                  <a:pt x="1772430" y="165049"/>
                </a:cubicBezTo>
                <a:lnTo>
                  <a:pt x="1772429" y="165049"/>
                </a:lnTo>
                <a:cubicBezTo>
                  <a:pt x="1772428" y="210625"/>
                  <a:pt x="1753955" y="251888"/>
                  <a:pt x="1724087" y="281756"/>
                </a:cubicBezTo>
                <a:lnTo>
                  <a:pt x="1684586" y="308388"/>
                </a:lnTo>
                <a:lnTo>
                  <a:pt x="2303158" y="308388"/>
                </a:lnTo>
                <a:cubicBezTo>
                  <a:pt x="2389345" y="308388"/>
                  <a:pt x="2459214" y="378257"/>
                  <a:pt x="2459214" y="464445"/>
                </a:cubicBezTo>
                <a:lnTo>
                  <a:pt x="2459213" y="464445"/>
                </a:lnTo>
                <a:cubicBezTo>
                  <a:pt x="2459213" y="550632"/>
                  <a:pt x="2389344" y="620502"/>
                  <a:pt x="2303157" y="620502"/>
                </a:cubicBezTo>
                <a:lnTo>
                  <a:pt x="1888150" y="620502"/>
                </a:lnTo>
                <a:lnTo>
                  <a:pt x="1904919" y="623887"/>
                </a:lnTo>
                <a:cubicBezTo>
                  <a:pt x="1964158" y="648942"/>
                  <a:pt x="2005724" y="707600"/>
                  <a:pt x="2005724" y="775966"/>
                </a:cubicBezTo>
                <a:lnTo>
                  <a:pt x="2005723" y="775965"/>
                </a:lnTo>
                <a:cubicBezTo>
                  <a:pt x="2005723" y="867119"/>
                  <a:pt x="1931828" y="941014"/>
                  <a:pt x="1840674" y="941014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="" xmlns:a16="http://schemas.microsoft.com/office/drawing/2014/main" id="{30BA05ED-B54F-4D21-9C45-B7B248E4263C}"/>
              </a:ext>
            </a:extLst>
          </p:cNvPr>
          <p:cNvSpPr/>
          <p:nvPr userDrawn="1"/>
        </p:nvSpPr>
        <p:spPr>
          <a:xfrm rot="8155742">
            <a:off x="9961741" y="1827065"/>
            <a:ext cx="2005980" cy="660697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ross 133">
            <a:extLst>
              <a:ext uri="{FF2B5EF4-FFF2-40B4-BE49-F238E27FC236}">
                <a16:creationId xmlns="" xmlns:a16="http://schemas.microsoft.com/office/drawing/2014/main" id="{A6045C0F-5140-4C08-A0E6-C066DBB3F6B1}"/>
              </a:ext>
            </a:extLst>
          </p:cNvPr>
          <p:cNvSpPr/>
          <p:nvPr userDrawn="1"/>
        </p:nvSpPr>
        <p:spPr>
          <a:xfrm rot="1642289">
            <a:off x="2007653" y="4109671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>
            <a:extLst>
              <a:ext uri="{FF2B5EF4-FFF2-40B4-BE49-F238E27FC236}">
                <a16:creationId xmlns="" xmlns:a16="http://schemas.microsoft.com/office/drawing/2014/main" id="{42CF8EB0-A5D1-4DAA-A81D-06EF819ABA63}"/>
              </a:ext>
            </a:extLst>
          </p:cNvPr>
          <p:cNvSpPr/>
          <p:nvPr userDrawn="1"/>
        </p:nvSpPr>
        <p:spPr>
          <a:xfrm rot="12056913">
            <a:off x="4280712" y="5743587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ross 135">
            <a:extLst>
              <a:ext uri="{FF2B5EF4-FFF2-40B4-BE49-F238E27FC236}">
                <a16:creationId xmlns="" xmlns:a16="http://schemas.microsoft.com/office/drawing/2014/main" id="{77BE94A7-CB2D-4EE0-89D6-9C35D498280C}"/>
              </a:ext>
            </a:extLst>
          </p:cNvPr>
          <p:cNvSpPr/>
          <p:nvPr userDrawn="1"/>
        </p:nvSpPr>
        <p:spPr>
          <a:xfrm rot="1642289">
            <a:off x="11121452" y="563704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="" xmlns:a16="http://schemas.microsoft.com/office/drawing/2014/main" id="{B820875D-C643-4F07-A66D-E14586D6E51A}"/>
              </a:ext>
            </a:extLst>
          </p:cNvPr>
          <p:cNvSpPr/>
          <p:nvPr userDrawn="1"/>
        </p:nvSpPr>
        <p:spPr>
          <a:xfrm rot="12816686">
            <a:off x="1728883" y="2171913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Graphic 185">
            <a:extLst>
              <a:ext uri="{FF2B5EF4-FFF2-40B4-BE49-F238E27FC236}">
                <a16:creationId xmlns="" xmlns:a16="http://schemas.microsoft.com/office/drawing/2014/main" id="{7BD6A054-DE42-4C9E-BEF7-7ECA80245589}"/>
              </a:ext>
            </a:extLst>
          </p:cNvPr>
          <p:cNvGrpSpPr/>
          <p:nvPr userDrawn="1"/>
        </p:nvGrpSpPr>
        <p:grpSpPr>
          <a:xfrm rot="16200000">
            <a:off x="2805453" y="761888"/>
            <a:ext cx="1668051" cy="346608"/>
            <a:chOff x="1542378" y="3369742"/>
            <a:chExt cx="1668051" cy="346608"/>
          </a:xfrm>
          <a:solidFill>
            <a:srgbClr val="FFFFFF">
              <a:alpha val="44000"/>
            </a:srgbClr>
          </a:solidFill>
        </p:grpSpPr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8A517A97-A56F-4550-88D2-ED9488317CA5}"/>
                </a:ext>
              </a:extLst>
            </p:cNvPr>
            <p:cNvSpPr/>
            <p:nvPr/>
          </p:nvSpPr>
          <p:spPr>
            <a:xfrm>
              <a:off x="3003006" y="3378949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C0CE9F91-21F0-4916-A30E-E2528F3C6A96}"/>
                </a:ext>
              </a:extLst>
            </p:cNvPr>
            <p:cNvSpPr/>
            <p:nvPr/>
          </p:nvSpPr>
          <p:spPr>
            <a:xfrm>
              <a:off x="2792875" y="3374616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9040C192-00E7-401E-A786-86E17372C7C9}"/>
                </a:ext>
              </a:extLst>
            </p:cNvPr>
            <p:cNvSpPr/>
            <p:nvPr/>
          </p:nvSpPr>
          <p:spPr>
            <a:xfrm>
              <a:off x="2582744" y="3370284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0093" y="328736"/>
                    <a:pt x="179261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99359643-3536-40F8-B176-7B9BEBFD821A}"/>
                </a:ext>
              </a:extLst>
            </p:cNvPr>
            <p:cNvSpPr/>
            <p:nvPr/>
          </p:nvSpPr>
          <p:spPr>
            <a:xfrm>
              <a:off x="2370446" y="3368117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0268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0268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3B55B9BD-CA0B-4530-9167-97DA5178DB01}"/>
                </a:ext>
              </a:extLst>
            </p:cNvPr>
            <p:cNvSpPr/>
            <p:nvPr/>
          </p:nvSpPr>
          <p:spPr>
            <a:xfrm>
              <a:off x="2158406" y="3363785"/>
              <a:ext cx="216630" cy="346608"/>
            </a:xfrm>
            <a:custGeom>
              <a:avLst/>
              <a:gdLst>
                <a:gd name="connsiteX0" fmla="*/ 172505 w 216630"/>
                <a:gd name="connsiteY0" fmla="*/ 330902 h 346608"/>
                <a:gd name="connsiteX1" fmla="*/ 144343 w 216630"/>
                <a:gd name="connsiteY1" fmla="*/ 317905 h 346608"/>
                <a:gd name="connsiteX2" fmla="*/ 27363 w 216630"/>
                <a:gd name="connsiteY2" fmla="*/ 200924 h 346608"/>
                <a:gd name="connsiteX3" fmla="*/ 29529 w 216630"/>
                <a:gd name="connsiteY3" fmla="*/ 142434 h 346608"/>
                <a:gd name="connsiteX4" fmla="*/ 148676 w 216630"/>
                <a:gd name="connsiteY4" fmla="*/ 27620 h 346608"/>
                <a:gd name="connsiteX5" fmla="*/ 207166 w 216630"/>
                <a:gd name="connsiteY5" fmla="*/ 27620 h 346608"/>
                <a:gd name="connsiteX6" fmla="*/ 207166 w 216630"/>
                <a:gd name="connsiteY6" fmla="*/ 86110 h 346608"/>
                <a:gd name="connsiteX7" fmla="*/ 118348 w 216630"/>
                <a:gd name="connsiteY7" fmla="*/ 172762 h 346608"/>
                <a:gd name="connsiteX8" fmla="*/ 205000 w 216630"/>
                <a:gd name="connsiteY8" fmla="*/ 261581 h 346608"/>
                <a:gd name="connsiteX9" fmla="*/ 205000 w 216630"/>
                <a:gd name="connsiteY9" fmla="*/ 320071 h 346608"/>
                <a:gd name="connsiteX10" fmla="*/ 172505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2505" y="330902"/>
                  </a:moveTo>
                  <a:cubicBezTo>
                    <a:pt x="161674" y="330902"/>
                    <a:pt x="150842" y="326570"/>
                    <a:pt x="144343" y="317905"/>
                  </a:cubicBezTo>
                  <a:lnTo>
                    <a:pt x="27363" y="200924"/>
                  </a:lnTo>
                  <a:cubicBezTo>
                    <a:pt x="12199" y="183594"/>
                    <a:pt x="12199" y="157598"/>
                    <a:pt x="29529" y="142434"/>
                  </a:cubicBezTo>
                  <a:lnTo>
                    <a:pt x="148676" y="27620"/>
                  </a:lnTo>
                  <a:cubicBezTo>
                    <a:pt x="163840" y="12456"/>
                    <a:pt x="189836" y="12456"/>
                    <a:pt x="207166" y="27620"/>
                  </a:cubicBezTo>
                  <a:cubicBezTo>
                    <a:pt x="222330" y="42784"/>
                    <a:pt x="222330" y="68780"/>
                    <a:pt x="207166" y="86110"/>
                  </a:cubicBezTo>
                  <a:lnTo>
                    <a:pt x="118348" y="172762"/>
                  </a:lnTo>
                  <a:lnTo>
                    <a:pt x="205000" y="261581"/>
                  </a:lnTo>
                  <a:cubicBezTo>
                    <a:pt x="220164" y="276745"/>
                    <a:pt x="220164" y="302740"/>
                    <a:pt x="205000" y="320071"/>
                  </a:cubicBezTo>
                  <a:cubicBezTo>
                    <a:pt x="192002" y="328736"/>
                    <a:pt x="183337" y="330902"/>
                    <a:pt x="172505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513F5EC3-477D-4822-84D3-027A98427078}"/>
                </a:ext>
              </a:extLst>
            </p:cNvPr>
            <p:cNvSpPr/>
            <p:nvPr/>
          </p:nvSpPr>
          <p:spPr>
            <a:xfrm>
              <a:off x="1948559" y="3361618"/>
              <a:ext cx="216630" cy="346608"/>
            </a:xfrm>
            <a:custGeom>
              <a:avLst/>
              <a:gdLst>
                <a:gd name="connsiteX0" fmla="*/ 172221 w 216630"/>
                <a:gd name="connsiteY0" fmla="*/ 330902 h 346608"/>
                <a:gd name="connsiteX1" fmla="*/ 144059 w 216630"/>
                <a:gd name="connsiteY1" fmla="*/ 317905 h 346608"/>
                <a:gd name="connsiteX2" fmla="*/ 27079 w 216630"/>
                <a:gd name="connsiteY2" fmla="*/ 198758 h 346608"/>
                <a:gd name="connsiteX3" fmla="*/ 16247 w 216630"/>
                <a:gd name="connsiteY3" fmla="*/ 170596 h 346608"/>
                <a:gd name="connsiteX4" fmla="*/ 29245 w 216630"/>
                <a:gd name="connsiteY4" fmla="*/ 142434 h 346608"/>
                <a:gd name="connsiteX5" fmla="*/ 148392 w 216630"/>
                <a:gd name="connsiteY5" fmla="*/ 27620 h 346608"/>
                <a:gd name="connsiteX6" fmla="*/ 206882 w 216630"/>
                <a:gd name="connsiteY6" fmla="*/ 27620 h 346608"/>
                <a:gd name="connsiteX7" fmla="*/ 206882 w 216630"/>
                <a:gd name="connsiteY7" fmla="*/ 86110 h 346608"/>
                <a:gd name="connsiteX8" fmla="*/ 118063 w 216630"/>
                <a:gd name="connsiteY8" fmla="*/ 172762 h 346608"/>
                <a:gd name="connsiteX9" fmla="*/ 204715 w 216630"/>
                <a:gd name="connsiteY9" fmla="*/ 261581 h 346608"/>
                <a:gd name="connsiteX10" fmla="*/ 204715 w 216630"/>
                <a:gd name="connsiteY10" fmla="*/ 320071 h 346608"/>
                <a:gd name="connsiteX11" fmla="*/ 172221 w 216630"/>
                <a:gd name="connsiteY11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46608">
                  <a:moveTo>
                    <a:pt x="172221" y="330902"/>
                  </a:moveTo>
                  <a:cubicBezTo>
                    <a:pt x="161389" y="330902"/>
                    <a:pt x="150558" y="326570"/>
                    <a:pt x="144059" y="317905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0886" y="330902"/>
                    <a:pt x="172221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6E441CFD-92C4-4293-B788-E58A29D9CB45}"/>
                </a:ext>
              </a:extLst>
            </p:cNvPr>
            <p:cNvSpPr/>
            <p:nvPr/>
          </p:nvSpPr>
          <p:spPr>
            <a:xfrm>
              <a:off x="1737887" y="3355119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8736"/>
                    <a:pt x="181428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8E764F26-AFE0-4FBD-8D88-FC0478D47595}"/>
                </a:ext>
              </a:extLst>
            </p:cNvPr>
            <p:cNvSpPr/>
            <p:nvPr/>
          </p:nvSpPr>
          <p:spPr>
            <a:xfrm>
              <a:off x="1526131" y="3355119"/>
              <a:ext cx="216630" cy="324945"/>
            </a:xfrm>
            <a:custGeom>
              <a:avLst/>
              <a:gdLst>
                <a:gd name="connsiteX0" fmla="*/ 172221 w 216630"/>
                <a:gd name="connsiteY0" fmla="*/ 328736 h 324945"/>
                <a:gd name="connsiteX1" fmla="*/ 144059 w 216630"/>
                <a:gd name="connsiteY1" fmla="*/ 315738 h 324945"/>
                <a:gd name="connsiteX2" fmla="*/ 27079 w 216630"/>
                <a:gd name="connsiteY2" fmla="*/ 198758 h 324945"/>
                <a:gd name="connsiteX3" fmla="*/ 16247 w 216630"/>
                <a:gd name="connsiteY3" fmla="*/ 170596 h 324945"/>
                <a:gd name="connsiteX4" fmla="*/ 29245 w 216630"/>
                <a:gd name="connsiteY4" fmla="*/ 142434 h 324945"/>
                <a:gd name="connsiteX5" fmla="*/ 148392 w 216630"/>
                <a:gd name="connsiteY5" fmla="*/ 27620 h 324945"/>
                <a:gd name="connsiteX6" fmla="*/ 206882 w 216630"/>
                <a:gd name="connsiteY6" fmla="*/ 27620 h 324945"/>
                <a:gd name="connsiteX7" fmla="*/ 206882 w 216630"/>
                <a:gd name="connsiteY7" fmla="*/ 86110 h 324945"/>
                <a:gd name="connsiteX8" fmla="*/ 118063 w 216630"/>
                <a:gd name="connsiteY8" fmla="*/ 172762 h 324945"/>
                <a:gd name="connsiteX9" fmla="*/ 204715 w 216630"/>
                <a:gd name="connsiteY9" fmla="*/ 261581 h 324945"/>
                <a:gd name="connsiteX10" fmla="*/ 204715 w 216630"/>
                <a:gd name="connsiteY10" fmla="*/ 320071 h 324945"/>
                <a:gd name="connsiteX11" fmla="*/ 172221 w 216630"/>
                <a:gd name="connsiteY11" fmla="*/ 328736 h 32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24945">
                  <a:moveTo>
                    <a:pt x="172221" y="328736"/>
                  </a:moveTo>
                  <a:cubicBezTo>
                    <a:pt x="161389" y="328736"/>
                    <a:pt x="150558" y="324403"/>
                    <a:pt x="144059" y="315738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3052" y="328736"/>
                    <a:pt x="172221" y="328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aphic 185">
            <a:extLst>
              <a:ext uri="{FF2B5EF4-FFF2-40B4-BE49-F238E27FC236}">
                <a16:creationId xmlns="" xmlns:a16="http://schemas.microsoft.com/office/drawing/2014/main" id="{7A51472E-3382-4C32-926D-44E060082AD9}"/>
              </a:ext>
            </a:extLst>
          </p:cNvPr>
          <p:cNvGrpSpPr/>
          <p:nvPr userDrawn="1"/>
        </p:nvGrpSpPr>
        <p:grpSpPr>
          <a:xfrm rot="16200000">
            <a:off x="7418161" y="5729286"/>
            <a:ext cx="1668051" cy="346608"/>
            <a:chOff x="1542378" y="3369742"/>
            <a:chExt cx="1668051" cy="346608"/>
          </a:xfrm>
          <a:solidFill>
            <a:srgbClr val="FFFFFF">
              <a:alpha val="44000"/>
            </a:srgbClr>
          </a:solidFill>
        </p:grpSpPr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4C6C0AE1-7DC1-4330-8C92-79253C4A003D}"/>
                </a:ext>
              </a:extLst>
            </p:cNvPr>
            <p:cNvSpPr/>
            <p:nvPr/>
          </p:nvSpPr>
          <p:spPr>
            <a:xfrm>
              <a:off x="3003006" y="3378949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A1CD2C4A-EEDC-4AE3-8E04-FB749F4B20DD}"/>
                </a:ext>
              </a:extLst>
            </p:cNvPr>
            <p:cNvSpPr/>
            <p:nvPr/>
          </p:nvSpPr>
          <p:spPr>
            <a:xfrm>
              <a:off x="2792875" y="3374616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F81F6895-5D3C-44D8-B9B0-97865D7BAD42}"/>
                </a:ext>
              </a:extLst>
            </p:cNvPr>
            <p:cNvSpPr/>
            <p:nvPr/>
          </p:nvSpPr>
          <p:spPr>
            <a:xfrm>
              <a:off x="2582744" y="3370284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0093" y="328736"/>
                    <a:pt x="179261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2EEDF6-CECF-4E9D-BD38-FDF2CC730E88}"/>
                </a:ext>
              </a:extLst>
            </p:cNvPr>
            <p:cNvSpPr/>
            <p:nvPr/>
          </p:nvSpPr>
          <p:spPr>
            <a:xfrm>
              <a:off x="2370446" y="3368117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0268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0268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D0949BA4-33F6-46E2-8A9F-707205DD0462}"/>
                </a:ext>
              </a:extLst>
            </p:cNvPr>
            <p:cNvSpPr/>
            <p:nvPr/>
          </p:nvSpPr>
          <p:spPr>
            <a:xfrm>
              <a:off x="2158406" y="3363785"/>
              <a:ext cx="216630" cy="346608"/>
            </a:xfrm>
            <a:custGeom>
              <a:avLst/>
              <a:gdLst>
                <a:gd name="connsiteX0" fmla="*/ 172505 w 216630"/>
                <a:gd name="connsiteY0" fmla="*/ 330902 h 346608"/>
                <a:gd name="connsiteX1" fmla="*/ 144343 w 216630"/>
                <a:gd name="connsiteY1" fmla="*/ 317905 h 346608"/>
                <a:gd name="connsiteX2" fmla="*/ 27363 w 216630"/>
                <a:gd name="connsiteY2" fmla="*/ 200924 h 346608"/>
                <a:gd name="connsiteX3" fmla="*/ 29529 w 216630"/>
                <a:gd name="connsiteY3" fmla="*/ 142434 h 346608"/>
                <a:gd name="connsiteX4" fmla="*/ 148676 w 216630"/>
                <a:gd name="connsiteY4" fmla="*/ 27620 h 346608"/>
                <a:gd name="connsiteX5" fmla="*/ 207166 w 216630"/>
                <a:gd name="connsiteY5" fmla="*/ 27620 h 346608"/>
                <a:gd name="connsiteX6" fmla="*/ 207166 w 216630"/>
                <a:gd name="connsiteY6" fmla="*/ 86110 h 346608"/>
                <a:gd name="connsiteX7" fmla="*/ 118348 w 216630"/>
                <a:gd name="connsiteY7" fmla="*/ 172762 h 346608"/>
                <a:gd name="connsiteX8" fmla="*/ 205000 w 216630"/>
                <a:gd name="connsiteY8" fmla="*/ 261581 h 346608"/>
                <a:gd name="connsiteX9" fmla="*/ 205000 w 216630"/>
                <a:gd name="connsiteY9" fmla="*/ 320071 h 346608"/>
                <a:gd name="connsiteX10" fmla="*/ 172505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2505" y="330902"/>
                  </a:moveTo>
                  <a:cubicBezTo>
                    <a:pt x="161674" y="330902"/>
                    <a:pt x="150842" y="326570"/>
                    <a:pt x="144343" y="317905"/>
                  </a:cubicBezTo>
                  <a:lnTo>
                    <a:pt x="27363" y="200924"/>
                  </a:lnTo>
                  <a:cubicBezTo>
                    <a:pt x="12199" y="183594"/>
                    <a:pt x="12199" y="157598"/>
                    <a:pt x="29529" y="142434"/>
                  </a:cubicBezTo>
                  <a:lnTo>
                    <a:pt x="148676" y="27620"/>
                  </a:lnTo>
                  <a:cubicBezTo>
                    <a:pt x="163840" y="12456"/>
                    <a:pt x="189836" y="12456"/>
                    <a:pt x="207166" y="27620"/>
                  </a:cubicBezTo>
                  <a:cubicBezTo>
                    <a:pt x="222330" y="42784"/>
                    <a:pt x="222330" y="68780"/>
                    <a:pt x="207166" y="86110"/>
                  </a:cubicBezTo>
                  <a:lnTo>
                    <a:pt x="118348" y="172762"/>
                  </a:lnTo>
                  <a:lnTo>
                    <a:pt x="205000" y="261581"/>
                  </a:lnTo>
                  <a:cubicBezTo>
                    <a:pt x="220164" y="276745"/>
                    <a:pt x="220164" y="302740"/>
                    <a:pt x="205000" y="320071"/>
                  </a:cubicBezTo>
                  <a:cubicBezTo>
                    <a:pt x="192002" y="328736"/>
                    <a:pt x="183337" y="330902"/>
                    <a:pt x="172505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D2936396-4445-4840-9069-619855CE50E3}"/>
                </a:ext>
              </a:extLst>
            </p:cNvPr>
            <p:cNvSpPr/>
            <p:nvPr/>
          </p:nvSpPr>
          <p:spPr>
            <a:xfrm>
              <a:off x="1948559" y="3361618"/>
              <a:ext cx="216630" cy="346608"/>
            </a:xfrm>
            <a:custGeom>
              <a:avLst/>
              <a:gdLst>
                <a:gd name="connsiteX0" fmla="*/ 172221 w 216630"/>
                <a:gd name="connsiteY0" fmla="*/ 330902 h 346608"/>
                <a:gd name="connsiteX1" fmla="*/ 144059 w 216630"/>
                <a:gd name="connsiteY1" fmla="*/ 317905 h 346608"/>
                <a:gd name="connsiteX2" fmla="*/ 27079 w 216630"/>
                <a:gd name="connsiteY2" fmla="*/ 198758 h 346608"/>
                <a:gd name="connsiteX3" fmla="*/ 16247 w 216630"/>
                <a:gd name="connsiteY3" fmla="*/ 170596 h 346608"/>
                <a:gd name="connsiteX4" fmla="*/ 29245 w 216630"/>
                <a:gd name="connsiteY4" fmla="*/ 142434 h 346608"/>
                <a:gd name="connsiteX5" fmla="*/ 148392 w 216630"/>
                <a:gd name="connsiteY5" fmla="*/ 27620 h 346608"/>
                <a:gd name="connsiteX6" fmla="*/ 206882 w 216630"/>
                <a:gd name="connsiteY6" fmla="*/ 27620 h 346608"/>
                <a:gd name="connsiteX7" fmla="*/ 206882 w 216630"/>
                <a:gd name="connsiteY7" fmla="*/ 86110 h 346608"/>
                <a:gd name="connsiteX8" fmla="*/ 118063 w 216630"/>
                <a:gd name="connsiteY8" fmla="*/ 172762 h 346608"/>
                <a:gd name="connsiteX9" fmla="*/ 204715 w 216630"/>
                <a:gd name="connsiteY9" fmla="*/ 261581 h 346608"/>
                <a:gd name="connsiteX10" fmla="*/ 204715 w 216630"/>
                <a:gd name="connsiteY10" fmla="*/ 320071 h 346608"/>
                <a:gd name="connsiteX11" fmla="*/ 172221 w 216630"/>
                <a:gd name="connsiteY11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46608">
                  <a:moveTo>
                    <a:pt x="172221" y="330902"/>
                  </a:moveTo>
                  <a:cubicBezTo>
                    <a:pt x="161389" y="330902"/>
                    <a:pt x="150558" y="326570"/>
                    <a:pt x="144059" y="317905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0886" y="330902"/>
                    <a:pt x="172221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715EAB85-BE9E-43CB-B4E2-92397AD08B5D}"/>
                </a:ext>
              </a:extLst>
            </p:cNvPr>
            <p:cNvSpPr/>
            <p:nvPr/>
          </p:nvSpPr>
          <p:spPr>
            <a:xfrm>
              <a:off x="1737887" y="3355119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8736"/>
                    <a:pt x="181428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3C7A15D5-6E7D-4E5B-B1B4-D293CE09C42D}"/>
                </a:ext>
              </a:extLst>
            </p:cNvPr>
            <p:cNvSpPr/>
            <p:nvPr/>
          </p:nvSpPr>
          <p:spPr>
            <a:xfrm>
              <a:off x="1526131" y="3355119"/>
              <a:ext cx="216630" cy="324945"/>
            </a:xfrm>
            <a:custGeom>
              <a:avLst/>
              <a:gdLst>
                <a:gd name="connsiteX0" fmla="*/ 172221 w 216630"/>
                <a:gd name="connsiteY0" fmla="*/ 328736 h 324945"/>
                <a:gd name="connsiteX1" fmla="*/ 144059 w 216630"/>
                <a:gd name="connsiteY1" fmla="*/ 315738 h 324945"/>
                <a:gd name="connsiteX2" fmla="*/ 27079 w 216630"/>
                <a:gd name="connsiteY2" fmla="*/ 198758 h 324945"/>
                <a:gd name="connsiteX3" fmla="*/ 16247 w 216630"/>
                <a:gd name="connsiteY3" fmla="*/ 170596 h 324945"/>
                <a:gd name="connsiteX4" fmla="*/ 29245 w 216630"/>
                <a:gd name="connsiteY4" fmla="*/ 142434 h 324945"/>
                <a:gd name="connsiteX5" fmla="*/ 148392 w 216630"/>
                <a:gd name="connsiteY5" fmla="*/ 27620 h 324945"/>
                <a:gd name="connsiteX6" fmla="*/ 206882 w 216630"/>
                <a:gd name="connsiteY6" fmla="*/ 27620 h 324945"/>
                <a:gd name="connsiteX7" fmla="*/ 206882 w 216630"/>
                <a:gd name="connsiteY7" fmla="*/ 86110 h 324945"/>
                <a:gd name="connsiteX8" fmla="*/ 118063 w 216630"/>
                <a:gd name="connsiteY8" fmla="*/ 172762 h 324945"/>
                <a:gd name="connsiteX9" fmla="*/ 204715 w 216630"/>
                <a:gd name="connsiteY9" fmla="*/ 261581 h 324945"/>
                <a:gd name="connsiteX10" fmla="*/ 204715 w 216630"/>
                <a:gd name="connsiteY10" fmla="*/ 320071 h 324945"/>
                <a:gd name="connsiteX11" fmla="*/ 172221 w 216630"/>
                <a:gd name="connsiteY11" fmla="*/ 328736 h 32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24945">
                  <a:moveTo>
                    <a:pt x="172221" y="328736"/>
                  </a:moveTo>
                  <a:cubicBezTo>
                    <a:pt x="161389" y="328736"/>
                    <a:pt x="150558" y="324403"/>
                    <a:pt x="144059" y="315738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3052" y="328736"/>
                    <a:pt x="172221" y="328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Oval 155">
            <a:extLst>
              <a:ext uri="{FF2B5EF4-FFF2-40B4-BE49-F238E27FC236}">
                <a16:creationId xmlns="" xmlns:a16="http://schemas.microsoft.com/office/drawing/2014/main" id="{A0E5E56E-C1F0-4EFC-99B5-447EF2881199}"/>
              </a:ext>
            </a:extLst>
          </p:cNvPr>
          <p:cNvSpPr/>
          <p:nvPr userDrawn="1"/>
        </p:nvSpPr>
        <p:spPr>
          <a:xfrm>
            <a:off x="6708552" y="1084536"/>
            <a:ext cx="184106" cy="193919"/>
          </a:xfrm>
          <a:prstGeom prst="ellips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37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637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713D27F-7316-4797-B82F-8DD4FB0B0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4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998FE523-7D8F-49D3-B3C8-D765F17E5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FBBC140C-1AD4-4629-8A14-AC31F16CE717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79714" y="2449524"/>
            <a:ext cx="1497874" cy="195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714411" y="2449524"/>
            <a:ext cx="1497874" cy="195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09027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62500" y="-1"/>
            <a:ext cx="74295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4793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&amp;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83709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730D5DCC-30E8-4340-8B7F-AD657534302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42684" y="0"/>
            <a:ext cx="8499171" cy="6278992"/>
          </a:xfrm>
          <a:custGeom>
            <a:avLst/>
            <a:gdLst>
              <a:gd name="connsiteX0" fmla="*/ 7205323 w 8499171"/>
              <a:gd name="connsiteY0" fmla="*/ 0 h 6278992"/>
              <a:gd name="connsiteX1" fmla="*/ 8122757 w 8499171"/>
              <a:gd name="connsiteY1" fmla="*/ 0 h 6278992"/>
              <a:gd name="connsiteX2" fmla="*/ 8289051 w 8499171"/>
              <a:gd name="connsiteY2" fmla="*/ 214263 h 6278992"/>
              <a:gd name="connsiteX3" fmla="*/ 8224961 w 8499171"/>
              <a:gd name="connsiteY3" fmla="*/ 722722 h 6278992"/>
              <a:gd name="connsiteX4" fmla="*/ 7716503 w 8499171"/>
              <a:gd name="connsiteY4" fmla="*/ 658632 h 6278992"/>
              <a:gd name="connsiteX5" fmla="*/ 6175504 w 8499171"/>
              <a:gd name="connsiteY5" fmla="*/ 0 h 6278992"/>
              <a:gd name="connsiteX6" fmla="*/ 7092939 w 8499171"/>
              <a:gd name="connsiteY6" fmla="*/ 0 h 6278992"/>
              <a:gd name="connsiteX7" fmla="*/ 8312069 w 8499171"/>
              <a:gd name="connsiteY7" fmla="*/ 1570793 h 6278992"/>
              <a:gd name="connsiteX8" fmla="*/ 8247979 w 8499171"/>
              <a:gd name="connsiteY8" fmla="*/ 2079253 h 6278992"/>
              <a:gd name="connsiteX9" fmla="*/ 7739520 w 8499171"/>
              <a:gd name="connsiteY9" fmla="*/ 2015163 h 6278992"/>
              <a:gd name="connsiteX10" fmla="*/ 5145685 w 8499171"/>
              <a:gd name="connsiteY10" fmla="*/ 0 h 6278992"/>
              <a:gd name="connsiteX11" fmla="*/ 6063120 w 8499171"/>
              <a:gd name="connsiteY11" fmla="*/ 0 h 6278992"/>
              <a:gd name="connsiteX12" fmla="*/ 7974345 w 8499171"/>
              <a:gd name="connsiteY12" fmla="*/ 2462526 h 6278992"/>
              <a:gd name="connsiteX13" fmla="*/ 7910255 w 8499171"/>
              <a:gd name="connsiteY13" fmla="*/ 2970985 h 6278992"/>
              <a:gd name="connsiteX14" fmla="*/ 7401796 w 8499171"/>
              <a:gd name="connsiteY14" fmla="*/ 2906895 h 6278992"/>
              <a:gd name="connsiteX15" fmla="*/ 4115864 w 8499171"/>
              <a:gd name="connsiteY15" fmla="*/ 0 h 6278992"/>
              <a:gd name="connsiteX16" fmla="*/ 5033299 w 8499171"/>
              <a:gd name="connsiteY16" fmla="*/ 0 h 6278992"/>
              <a:gd name="connsiteX17" fmla="*/ 8378363 w 8499171"/>
              <a:gd name="connsiteY17" fmla="*/ 4309960 h 6278992"/>
              <a:gd name="connsiteX18" fmla="*/ 8314273 w 8499171"/>
              <a:gd name="connsiteY18" fmla="*/ 4818420 h 6278992"/>
              <a:gd name="connsiteX19" fmla="*/ 7805814 w 8499171"/>
              <a:gd name="connsiteY19" fmla="*/ 4754329 h 6278992"/>
              <a:gd name="connsiteX20" fmla="*/ 3086046 w 8499171"/>
              <a:gd name="connsiteY20" fmla="*/ 0 h 6278992"/>
              <a:gd name="connsiteX21" fmla="*/ 4003481 w 8499171"/>
              <a:gd name="connsiteY21" fmla="*/ 0 h 6278992"/>
              <a:gd name="connsiteX22" fmla="*/ 8423050 w 8499171"/>
              <a:gd name="connsiteY22" fmla="*/ 5694411 h 6278992"/>
              <a:gd name="connsiteX23" fmla="*/ 8358960 w 8499171"/>
              <a:gd name="connsiteY23" fmla="*/ 6202870 h 6278992"/>
              <a:gd name="connsiteX24" fmla="*/ 7850501 w 8499171"/>
              <a:gd name="connsiteY24" fmla="*/ 6138780 h 6278992"/>
              <a:gd name="connsiteX25" fmla="*/ 2056226 w 8499171"/>
              <a:gd name="connsiteY25" fmla="*/ 0 h 6278992"/>
              <a:gd name="connsiteX26" fmla="*/ 2973662 w 8499171"/>
              <a:gd name="connsiteY26" fmla="*/ 0 h 6278992"/>
              <a:gd name="connsiteX27" fmla="*/ 6599031 w 8499171"/>
              <a:gd name="connsiteY27" fmla="*/ 4671122 h 6278992"/>
              <a:gd name="connsiteX28" fmla="*/ 6534941 w 8499171"/>
              <a:gd name="connsiteY28" fmla="*/ 5179581 h 6278992"/>
              <a:gd name="connsiteX29" fmla="*/ 6026482 w 8499171"/>
              <a:gd name="connsiteY29" fmla="*/ 5115492 h 6278992"/>
              <a:gd name="connsiteX30" fmla="*/ 1026407 w 8499171"/>
              <a:gd name="connsiteY30" fmla="*/ 0 h 6278992"/>
              <a:gd name="connsiteX31" fmla="*/ 1943842 w 8499171"/>
              <a:gd name="connsiteY31" fmla="*/ 0 h 6278992"/>
              <a:gd name="connsiteX32" fmla="*/ 6054015 w 8499171"/>
              <a:gd name="connsiteY32" fmla="*/ 5295770 h 6278992"/>
              <a:gd name="connsiteX33" fmla="*/ 5989925 w 8499171"/>
              <a:gd name="connsiteY33" fmla="*/ 5804229 h 6278992"/>
              <a:gd name="connsiteX34" fmla="*/ 5481466 w 8499171"/>
              <a:gd name="connsiteY34" fmla="*/ 5740139 h 6278992"/>
              <a:gd name="connsiteX35" fmla="*/ 0 w 8499171"/>
              <a:gd name="connsiteY35" fmla="*/ 0 h 6278992"/>
              <a:gd name="connsiteX36" fmla="*/ 914022 w 8499171"/>
              <a:gd name="connsiteY36" fmla="*/ 0 h 6278992"/>
              <a:gd name="connsiteX37" fmla="*/ 4100249 w 8499171"/>
              <a:gd name="connsiteY37" fmla="*/ 4105307 h 6278992"/>
              <a:gd name="connsiteX38" fmla="*/ 4036159 w 8499171"/>
              <a:gd name="connsiteY38" fmla="*/ 4613766 h 6278992"/>
              <a:gd name="connsiteX39" fmla="*/ 3527699 w 8499171"/>
              <a:gd name="connsiteY39" fmla="*/ 4549677 h 6278992"/>
              <a:gd name="connsiteX40" fmla="*/ 14270 w 8499171"/>
              <a:gd name="connsiteY40" fmla="*/ 22784 h 62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499171" h="6278992">
                <a:moveTo>
                  <a:pt x="7205323" y="0"/>
                </a:moveTo>
                <a:lnTo>
                  <a:pt x="8122757" y="0"/>
                </a:lnTo>
                <a:lnTo>
                  <a:pt x="8289051" y="214263"/>
                </a:lnTo>
                <a:cubicBezTo>
                  <a:pt x="8411762" y="372368"/>
                  <a:pt x="8383068" y="600013"/>
                  <a:pt x="8224961" y="722722"/>
                </a:cubicBezTo>
                <a:cubicBezTo>
                  <a:pt x="8066857" y="845432"/>
                  <a:pt x="7839212" y="816738"/>
                  <a:pt x="7716503" y="658632"/>
                </a:cubicBezTo>
                <a:close/>
                <a:moveTo>
                  <a:pt x="6175504" y="0"/>
                </a:moveTo>
                <a:lnTo>
                  <a:pt x="7092939" y="0"/>
                </a:lnTo>
                <a:lnTo>
                  <a:pt x="8312069" y="1570793"/>
                </a:lnTo>
                <a:cubicBezTo>
                  <a:pt x="8434779" y="1728899"/>
                  <a:pt x="8406085" y="1956544"/>
                  <a:pt x="8247979" y="2079253"/>
                </a:cubicBezTo>
                <a:cubicBezTo>
                  <a:pt x="8089874" y="2201963"/>
                  <a:pt x="7862229" y="2173268"/>
                  <a:pt x="7739520" y="2015163"/>
                </a:cubicBezTo>
                <a:close/>
                <a:moveTo>
                  <a:pt x="5145685" y="0"/>
                </a:moveTo>
                <a:lnTo>
                  <a:pt x="6063120" y="0"/>
                </a:lnTo>
                <a:lnTo>
                  <a:pt x="7974345" y="2462526"/>
                </a:lnTo>
                <a:cubicBezTo>
                  <a:pt x="8097055" y="2620631"/>
                  <a:pt x="8068361" y="2848276"/>
                  <a:pt x="7910255" y="2970985"/>
                </a:cubicBezTo>
                <a:cubicBezTo>
                  <a:pt x="7752150" y="3093694"/>
                  <a:pt x="7524505" y="3065000"/>
                  <a:pt x="7401796" y="2906895"/>
                </a:cubicBezTo>
                <a:close/>
                <a:moveTo>
                  <a:pt x="4115864" y="0"/>
                </a:moveTo>
                <a:lnTo>
                  <a:pt x="5033299" y="0"/>
                </a:lnTo>
                <a:lnTo>
                  <a:pt x="8378363" y="4309960"/>
                </a:lnTo>
                <a:cubicBezTo>
                  <a:pt x="8501072" y="4468065"/>
                  <a:pt x="8472377" y="4695710"/>
                  <a:pt x="8314273" y="4818420"/>
                </a:cubicBezTo>
                <a:cubicBezTo>
                  <a:pt x="8156168" y="4941128"/>
                  <a:pt x="7928523" y="4912434"/>
                  <a:pt x="7805814" y="4754329"/>
                </a:cubicBezTo>
                <a:close/>
                <a:moveTo>
                  <a:pt x="3086046" y="0"/>
                </a:moveTo>
                <a:lnTo>
                  <a:pt x="4003481" y="0"/>
                </a:lnTo>
                <a:lnTo>
                  <a:pt x="8423050" y="5694411"/>
                </a:lnTo>
                <a:cubicBezTo>
                  <a:pt x="8545758" y="5852515"/>
                  <a:pt x="8517064" y="6080160"/>
                  <a:pt x="8358960" y="6202870"/>
                </a:cubicBezTo>
                <a:cubicBezTo>
                  <a:pt x="8200855" y="6325579"/>
                  <a:pt x="7973210" y="6296885"/>
                  <a:pt x="7850501" y="6138780"/>
                </a:cubicBezTo>
                <a:close/>
                <a:moveTo>
                  <a:pt x="2056226" y="0"/>
                </a:moveTo>
                <a:lnTo>
                  <a:pt x="2973662" y="0"/>
                </a:lnTo>
                <a:lnTo>
                  <a:pt x="6599031" y="4671122"/>
                </a:lnTo>
                <a:cubicBezTo>
                  <a:pt x="6721740" y="4829227"/>
                  <a:pt x="6693046" y="5056872"/>
                  <a:pt x="6534941" y="5179581"/>
                </a:cubicBezTo>
                <a:cubicBezTo>
                  <a:pt x="6376836" y="5302290"/>
                  <a:pt x="6149191" y="5273596"/>
                  <a:pt x="6026482" y="5115492"/>
                </a:cubicBezTo>
                <a:close/>
                <a:moveTo>
                  <a:pt x="1026407" y="0"/>
                </a:moveTo>
                <a:lnTo>
                  <a:pt x="1943842" y="0"/>
                </a:lnTo>
                <a:lnTo>
                  <a:pt x="6054015" y="5295770"/>
                </a:lnTo>
                <a:cubicBezTo>
                  <a:pt x="6176725" y="5453875"/>
                  <a:pt x="6148031" y="5681520"/>
                  <a:pt x="5989925" y="5804229"/>
                </a:cubicBezTo>
                <a:cubicBezTo>
                  <a:pt x="5831821" y="5926939"/>
                  <a:pt x="5604176" y="5898245"/>
                  <a:pt x="5481466" y="5740139"/>
                </a:cubicBezTo>
                <a:close/>
                <a:moveTo>
                  <a:pt x="0" y="0"/>
                </a:moveTo>
                <a:lnTo>
                  <a:pt x="914022" y="0"/>
                </a:lnTo>
                <a:lnTo>
                  <a:pt x="4100249" y="4105307"/>
                </a:lnTo>
                <a:cubicBezTo>
                  <a:pt x="4222958" y="4263412"/>
                  <a:pt x="4194264" y="4491057"/>
                  <a:pt x="4036159" y="4613766"/>
                </a:cubicBezTo>
                <a:cubicBezTo>
                  <a:pt x="3878054" y="4736476"/>
                  <a:pt x="3650409" y="4707782"/>
                  <a:pt x="3527699" y="4549677"/>
                </a:cubicBezTo>
                <a:lnTo>
                  <a:pt x="14270" y="227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&amp;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5803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822950" y="831850"/>
            <a:ext cx="5308600" cy="5194300"/>
          </a:xfrm>
          <a:prstGeom prst="roundRect">
            <a:avLst>
              <a:gd name="adj" fmla="val 5377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701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998FE523-7D8F-49D3-B3C8-D765F17E5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725221F0-AD4C-417D-9787-3683D50755A1}"/>
              </a:ext>
            </a:extLst>
          </p:cNvPr>
          <p:cNvSpPr/>
          <p:nvPr userDrawn="1"/>
        </p:nvSpPr>
        <p:spPr>
          <a:xfrm rot="18902381">
            <a:off x="1888013" y="2649337"/>
            <a:ext cx="8436975" cy="8425297"/>
          </a:xfrm>
          <a:custGeom>
            <a:avLst/>
            <a:gdLst>
              <a:gd name="connsiteX0" fmla="*/ 8260241 w 8436975"/>
              <a:gd name="connsiteY0" fmla="*/ 176734 h 8425297"/>
              <a:gd name="connsiteX1" fmla="*/ 8436975 w 8436975"/>
              <a:gd name="connsiteY1" fmla="*/ 603408 h 8425297"/>
              <a:gd name="connsiteX2" fmla="*/ 8436975 w 8436975"/>
              <a:gd name="connsiteY2" fmla="*/ 8425297 h 8425297"/>
              <a:gd name="connsiteX3" fmla="*/ 0 w 8436975"/>
              <a:gd name="connsiteY3" fmla="*/ 0 h 8425297"/>
              <a:gd name="connsiteX4" fmla="*/ 7833567 w 8436975"/>
              <a:gd name="connsiteY4" fmla="*/ 0 h 8425297"/>
              <a:gd name="connsiteX5" fmla="*/ 8260241 w 8436975"/>
              <a:gd name="connsiteY5" fmla="*/ 176734 h 842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6975" h="8425297">
                <a:moveTo>
                  <a:pt x="8260241" y="176734"/>
                </a:moveTo>
                <a:cubicBezTo>
                  <a:pt x="8369436" y="285930"/>
                  <a:pt x="8436975" y="436782"/>
                  <a:pt x="8436975" y="603408"/>
                </a:cubicBezTo>
                <a:lnTo>
                  <a:pt x="8436975" y="8425297"/>
                </a:lnTo>
                <a:lnTo>
                  <a:pt x="0" y="0"/>
                </a:lnTo>
                <a:lnTo>
                  <a:pt x="7833567" y="0"/>
                </a:lnTo>
                <a:cubicBezTo>
                  <a:pt x="8000193" y="0"/>
                  <a:pt x="8151045" y="67539"/>
                  <a:pt x="8260241" y="17673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1817D529-489F-45AB-B8B9-FB3566B1844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95274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3576FE9E-2EC9-4EF2-B372-E8F3A4E4BA4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402582" y="4538773"/>
            <a:ext cx="3172218" cy="2323213"/>
          </a:xfrm>
          <a:custGeom>
            <a:avLst/>
            <a:gdLst>
              <a:gd name="connsiteX0" fmla="*/ 1586109 w 3172218"/>
              <a:gd name="connsiteY0" fmla="*/ 0 h 2323213"/>
              <a:gd name="connsiteX1" fmla="*/ 1723696 w 3172218"/>
              <a:gd name="connsiteY1" fmla="*/ 56991 h 2323213"/>
              <a:gd name="connsiteX2" fmla="*/ 3115229 w 3172218"/>
              <a:gd name="connsiteY2" fmla="*/ 1448523 h 2323213"/>
              <a:gd name="connsiteX3" fmla="*/ 3115229 w 3172218"/>
              <a:gd name="connsiteY3" fmla="*/ 1723696 h 2323213"/>
              <a:gd name="connsiteX4" fmla="*/ 2515712 w 3172218"/>
              <a:gd name="connsiteY4" fmla="*/ 2323213 h 2323213"/>
              <a:gd name="connsiteX5" fmla="*/ 656508 w 3172218"/>
              <a:gd name="connsiteY5" fmla="*/ 2323213 h 2323213"/>
              <a:gd name="connsiteX6" fmla="*/ 56991 w 3172218"/>
              <a:gd name="connsiteY6" fmla="*/ 1723696 h 2323213"/>
              <a:gd name="connsiteX7" fmla="*/ 56991 w 3172218"/>
              <a:gd name="connsiteY7" fmla="*/ 1448523 h 2323213"/>
              <a:gd name="connsiteX8" fmla="*/ 1448523 w 3172218"/>
              <a:gd name="connsiteY8" fmla="*/ 56991 h 2323213"/>
              <a:gd name="connsiteX9" fmla="*/ 1586109 w 3172218"/>
              <a:gd name="connsiteY9" fmla="*/ 0 h 23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2218" h="2323213">
                <a:moveTo>
                  <a:pt x="1586109" y="0"/>
                </a:moveTo>
                <a:cubicBezTo>
                  <a:pt x="1635906" y="0"/>
                  <a:pt x="1685703" y="18997"/>
                  <a:pt x="1723696" y="56991"/>
                </a:cubicBezTo>
                <a:lnTo>
                  <a:pt x="3115229" y="1448523"/>
                </a:lnTo>
                <a:cubicBezTo>
                  <a:pt x="3191215" y="1524510"/>
                  <a:pt x="3191215" y="1647709"/>
                  <a:pt x="3115229" y="1723696"/>
                </a:cubicBezTo>
                <a:lnTo>
                  <a:pt x="2515712" y="2323213"/>
                </a:lnTo>
                <a:lnTo>
                  <a:pt x="656508" y="2323213"/>
                </a:lnTo>
                <a:lnTo>
                  <a:pt x="56991" y="1723696"/>
                </a:lnTo>
                <a:cubicBezTo>
                  <a:pt x="-18997" y="1647709"/>
                  <a:pt x="-18997" y="1524510"/>
                  <a:pt x="56991" y="1448523"/>
                </a:cubicBezTo>
                <a:lnTo>
                  <a:pt x="1448523" y="56991"/>
                </a:lnTo>
                <a:cubicBezTo>
                  <a:pt x="1486516" y="18997"/>
                  <a:pt x="1536313" y="0"/>
                  <a:pt x="15861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6DFE64A-F76A-4D93-B984-E635B00FD67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09890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485DD80A-3650-432A-AA14-9A1BC17F7D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617198" y="4538773"/>
            <a:ext cx="3172218" cy="2323213"/>
          </a:xfrm>
          <a:custGeom>
            <a:avLst/>
            <a:gdLst>
              <a:gd name="connsiteX0" fmla="*/ 1586109 w 3172218"/>
              <a:gd name="connsiteY0" fmla="*/ 0 h 2323213"/>
              <a:gd name="connsiteX1" fmla="*/ 1723696 w 3172218"/>
              <a:gd name="connsiteY1" fmla="*/ 56991 h 2323213"/>
              <a:gd name="connsiteX2" fmla="*/ 3115228 w 3172218"/>
              <a:gd name="connsiteY2" fmla="*/ 1448523 h 2323213"/>
              <a:gd name="connsiteX3" fmla="*/ 3115228 w 3172218"/>
              <a:gd name="connsiteY3" fmla="*/ 1723696 h 2323213"/>
              <a:gd name="connsiteX4" fmla="*/ 2515711 w 3172218"/>
              <a:gd name="connsiteY4" fmla="*/ 2323213 h 2323213"/>
              <a:gd name="connsiteX5" fmla="*/ 656508 w 3172218"/>
              <a:gd name="connsiteY5" fmla="*/ 2323213 h 2323213"/>
              <a:gd name="connsiteX6" fmla="*/ 56991 w 3172218"/>
              <a:gd name="connsiteY6" fmla="*/ 1723696 h 2323213"/>
              <a:gd name="connsiteX7" fmla="*/ 56991 w 3172218"/>
              <a:gd name="connsiteY7" fmla="*/ 1448523 h 2323213"/>
              <a:gd name="connsiteX8" fmla="*/ 1448523 w 3172218"/>
              <a:gd name="connsiteY8" fmla="*/ 56991 h 2323213"/>
              <a:gd name="connsiteX9" fmla="*/ 1586109 w 3172218"/>
              <a:gd name="connsiteY9" fmla="*/ 0 h 23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2218" h="2323213">
                <a:moveTo>
                  <a:pt x="1586109" y="0"/>
                </a:moveTo>
                <a:cubicBezTo>
                  <a:pt x="1635905" y="0"/>
                  <a:pt x="1685703" y="18997"/>
                  <a:pt x="1723696" y="56991"/>
                </a:cubicBezTo>
                <a:lnTo>
                  <a:pt x="3115228" y="1448523"/>
                </a:lnTo>
                <a:cubicBezTo>
                  <a:pt x="3191215" y="1524510"/>
                  <a:pt x="3191215" y="1647709"/>
                  <a:pt x="3115228" y="1723696"/>
                </a:cubicBezTo>
                <a:lnTo>
                  <a:pt x="2515711" y="2323213"/>
                </a:lnTo>
                <a:lnTo>
                  <a:pt x="656508" y="2323213"/>
                </a:lnTo>
                <a:lnTo>
                  <a:pt x="56991" y="1723696"/>
                </a:lnTo>
                <a:cubicBezTo>
                  <a:pt x="-18997" y="1647709"/>
                  <a:pt x="-18997" y="1524510"/>
                  <a:pt x="56991" y="1448523"/>
                </a:cubicBezTo>
                <a:lnTo>
                  <a:pt x="1448523" y="56991"/>
                </a:lnTo>
                <a:cubicBezTo>
                  <a:pt x="1486516" y="18997"/>
                  <a:pt x="1536313" y="0"/>
                  <a:pt x="15861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BC277F60-8C19-489C-BBEE-1B0023A4EED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24508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46566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CAB8320D-AC7D-4638-9BCD-A8C54C4A9BDF}"/>
              </a:ext>
            </a:extLst>
          </p:cNvPr>
          <p:cNvSpPr/>
          <p:nvPr userDrawn="1"/>
        </p:nvSpPr>
        <p:spPr>
          <a:xfrm>
            <a:off x="7661765" y="3724940"/>
            <a:ext cx="4530235" cy="3166512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34F8A3B0-2EDF-43FB-B07B-9826D1A18345}"/>
              </a:ext>
            </a:extLst>
          </p:cNvPr>
          <p:cNvSpPr/>
          <p:nvPr userDrawn="1"/>
        </p:nvSpPr>
        <p:spPr>
          <a:xfrm>
            <a:off x="11133221" y="1925052"/>
            <a:ext cx="914400" cy="267903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38D5DF2-889F-4B4D-BBD4-53CBB709F974}"/>
              </a:ext>
            </a:extLst>
          </p:cNvPr>
          <p:cNvSpPr/>
          <p:nvPr userDrawn="1"/>
        </p:nvSpPr>
        <p:spPr>
          <a:xfrm flipH="1">
            <a:off x="753871" y="1278455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89720BD-F719-45DC-BD00-0805F2A998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6374">
            <a:off x="6819910" y="347246"/>
            <a:ext cx="4466221" cy="39480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682F3EF-B735-4CBC-A7C1-5501AE164159}"/>
              </a:ext>
            </a:extLst>
          </p:cNvPr>
          <p:cNvGrpSpPr/>
          <p:nvPr userDrawn="1"/>
        </p:nvGrpSpPr>
        <p:grpSpPr>
          <a:xfrm>
            <a:off x="160070" y="163202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EEA02ADF-1D81-4CE7-9E6C-C1632E3DFBB9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55A8FA7-1BF5-4389-9939-3A14DE988BFF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F910FD5-9DDB-460D-A029-F1F274130EE0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34650AE-2BEB-4C40-8110-FC7B379FE632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9423845-143A-4FBE-B6B8-671BE90244A9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6C3E2B03-EEC2-4C21-BC78-E0D63BB357B7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27ED11A-3D80-4423-945F-AB6003CF736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6F2C45E2-1C06-4DE8-8234-D8C0B1367839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DC97446-20FD-4A1C-883A-D940E8820262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0CA4020-0BD8-4258-B52A-4C55029D27B6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2D3ACEC-21B3-463C-B704-35F7BFA87E0E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B875EF93-03FF-42B8-8EC6-4360FC67F4DE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6CBB18D5-4971-47A5-B86F-1BAA9754D423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F80D4A6F-899A-4E63-95E2-566711197DB4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01DA7520-D18D-40A6-B0ED-CB96839131DF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FC7E147-8BED-4016-880B-624D3CF7BE1F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79D9FCD3-DC59-45F7-995B-629D79C7E336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D78CB29-D43C-449B-A296-EF0BC073F45C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07A51556-F275-41B9-B7AB-AD95D93CE906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279F6794-5F95-4530-B3CC-E27969A86868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7B9BB1C-AE6D-4CDE-8628-04854A9E9B78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C28F9503-7195-4FEF-9483-29E9944FCF45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70039522-0398-40F0-A6EB-8E80021E54EA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0C3B123A-68AD-43AE-A2A3-E34E25751E70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1A4EB56-88A2-492A-8E8A-3E7CBC870EEF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0F406DC6-6BEC-4F8A-B6DA-D67467791756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AC090CD9-7F44-4E1E-A5E6-7C9D73F2B3EC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C162162-A7FE-4E0A-AE90-59A24443B5C5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DCFBF192-1210-4FAE-9E74-EF3128D6990E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788CBDF8-4885-4020-B07E-CB63AB407AA3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16396C75-06A7-4F05-A308-4E2C2495ED34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37AD002B-4F4E-43A5-B89B-F6220B74A0B6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CED4FA43-A874-45BD-91E5-E1F778598903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EC5DB293-7587-4645-9AEF-58476DF61CE3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BA9DE51-984F-4A79-9F8E-CEF9DDA90E55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8519A54E-0D18-458C-92C0-E2C2B751C238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2C342986-FB2B-4308-9BE8-2763826E88B1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B81B7D91-59E8-4C46-9BAD-D8AA70770697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C5E24010-BE56-47B7-8CDD-6B4766F48ACC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64B21AF-B9BA-4552-BF7E-BCE2CC4D7DF6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F9A9448A-4801-4833-8E41-28A19B0D1ED2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F9F66193-EC7F-4631-B358-6EC16C4981E7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14108E96-8B12-472B-B9EC-17070A8B4DB1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3C0CCF07-117E-4D6B-9254-F4C4CED3B5CA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6B9A95C8-96D8-45BC-ADCE-EE00F4D3A5C7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Cross 51">
            <a:extLst>
              <a:ext uri="{FF2B5EF4-FFF2-40B4-BE49-F238E27FC236}">
                <a16:creationId xmlns="" xmlns:a16="http://schemas.microsoft.com/office/drawing/2014/main" id="{F656B3A0-1D8F-4DB6-9224-B1E49EB4E1B4}"/>
              </a:ext>
            </a:extLst>
          </p:cNvPr>
          <p:cNvSpPr/>
          <p:nvPr userDrawn="1"/>
        </p:nvSpPr>
        <p:spPr>
          <a:xfrm rot="1642289">
            <a:off x="2007653" y="4109671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="" xmlns:a16="http://schemas.microsoft.com/office/drawing/2014/main" id="{6579B222-FBB3-4F06-8623-A2BBE0E370C3}"/>
              </a:ext>
            </a:extLst>
          </p:cNvPr>
          <p:cNvSpPr/>
          <p:nvPr userDrawn="1"/>
        </p:nvSpPr>
        <p:spPr>
          <a:xfrm rot="12056913">
            <a:off x="4280712" y="5743587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="" xmlns:a16="http://schemas.microsoft.com/office/drawing/2014/main" id="{6BA16636-80B6-49FE-88F0-BBB2F723E00B}"/>
              </a:ext>
            </a:extLst>
          </p:cNvPr>
          <p:cNvSpPr/>
          <p:nvPr userDrawn="1"/>
        </p:nvSpPr>
        <p:spPr>
          <a:xfrm rot="1642289">
            <a:off x="11121452" y="563704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42CA4B16-9B51-4E4B-B3CC-CB824F95F0C0}"/>
              </a:ext>
            </a:extLst>
          </p:cNvPr>
          <p:cNvSpPr/>
          <p:nvPr userDrawn="1"/>
        </p:nvSpPr>
        <p:spPr>
          <a:xfrm rot="12816686">
            <a:off x="1728883" y="2171913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8F5EF81B-2827-4FC9-8380-99D8243724BB}"/>
              </a:ext>
            </a:extLst>
          </p:cNvPr>
          <p:cNvSpPr/>
          <p:nvPr userDrawn="1"/>
        </p:nvSpPr>
        <p:spPr>
          <a:xfrm rot="10800000">
            <a:off x="23712" y="0"/>
            <a:ext cx="7980947" cy="6634778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7D32F2C-61AB-4F53-974F-EF55F3B927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937F504-2D2E-46CE-A49B-2BC7B5136AD3}"/>
              </a:ext>
            </a:extLst>
          </p:cNvPr>
          <p:cNvGrpSpPr/>
          <p:nvPr userDrawn="1"/>
        </p:nvGrpSpPr>
        <p:grpSpPr>
          <a:xfrm>
            <a:off x="228934" y="208564"/>
            <a:ext cx="739114" cy="6440872"/>
            <a:chOff x="421439" y="107680"/>
            <a:chExt cx="739114" cy="6440872"/>
          </a:xfrm>
        </p:grpSpPr>
        <p:grpSp>
          <p:nvGrpSpPr>
            <p:cNvPr id="3" name="Graphic 185">
              <a:extLst>
                <a:ext uri="{FF2B5EF4-FFF2-40B4-BE49-F238E27FC236}">
                  <a16:creationId xmlns="" xmlns:a16="http://schemas.microsoft.com/office/drawing/2014/main" id="{1FABB2BA-A497-49F2-95AF-BAAE2DC8E3ED}"/>
                </a:ext>
              </a:extLst>
            </p:cNvPr>
            <p:cNvGrpSpPr/>
            <p:nvPr userDrawn="1"/>
          </p:nvGrpSpPr>
          <p:grpSpPr>
            <a:xfrm rot="16200000">
              <a:off x="-806454" y="1368607"/>
              <a:ext cx="3227934" cy="706080"/>
              <a:chOff x="1526131" y="3355119"/>
              <a:chExt cx="1693505" cy="370438"/>
            </a:xfrm>
            <a:solidFill>
              <a:srgbClr val="FFFFFF">
                <a:alpha val="14000"/>
              </a:srgb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4C90A1D4-00F2-4CC5-B5CA-AE0F61E1B893}"/>
                  </a:ext>
                </a:extLst>
              </p:cNvPr>
              <p:cNvSpPr/>
              <p:nvPr/>
            </p:nvSpPr>
            <p:spPr>
              <a:xfrm>
                <a:off x="3003006" y="337894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DACC894D-85E2-4828-AB79-8A1CE3FB7AD3}"/>
                  </a:ext>
                </a:extLst>
              </p:cNvPr>
              <p:cNvSpPr/>
              <p:nvPr/>
            </p:nvSpPr>
            <p:spPr>
              <a:xfrm>
                <a:off x="2792875" y="3374616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0849AFD7-4687-4443-8ED6-AF1EAD0D1DB6}"/>
                  </a:ext>
                </a:extLst>
              </p:cNvPr>
              <p:cNvSpPr/>
              <p:nvPr/>
            </p:nvSpPr>
            <p:spPr>
              <a:xfrm>
                <a:off x="2582744" y="3370284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0093" y="328736"/>
                      <a:pt x="179261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90458CDE-2F49-4C4D-8F30-25B682BD6C2F}"/>
                  </a:ext>
                </a:extLst>
              </p:cNvPr>
              <p:cNvSpPr/>
              <p:nvPr/>
            </p:nvSpPr>
            <p:spPr>
              <a:xfrm>
                <a:off x="2370446" y="3368117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0268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0268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CD70904D-1276-47FC-B0B4-D9FB455440B5}"/>
                  </a:ext>
                </a:extLst>
              </p:cNvPr>
              <p:cNvSpPr/>
              <p:nvPr/>
            </p:nvSpPr>
            <p:spPr>
              <a:xfrm>
                <a:off x="2158406" y="3363785"/>
                <a:ext cx="216630" cy="346608"/>
              </a:xfrm>
              <a:custGeom>
                <a:avLst/>
                <a:gdLst>
                  <a:gd name="connsiteX0" fmla="*/ 172505 w 216630"/>
                  <a:gd name="connsiteY0" fmla="*/ 330902 h 346608"/>
                  <a:gd name="connsiteX1" fmla="*/ 144343 w 216630"/>
                  <a:gd name="connsiteY1" fmla="*/ 317905 h 346608"/>
                  <a:gd name="connsiteX2" fmla="*/ 27363 w 216630"/>
                  <a:gd name="connsiteY2" fmla="*/ 200924 h 346608"/>
                  <a:gd name="connsiteX3" fmla="*/ 29529 w 216630"/>
                  <a:gd name="connsiteY3" fmla="*/ 142434 h 346608"/>
                  <a:gd name="connsiteX4" fmla="*/ 148676 w 216630"/>
                  <a:gd name="connsiteY4" fmla="*/ 27620 h 346608"/>
                  <a:gd name="connsiteX5" fmla="*/ 207166 w 216630"/>
                  <a:gd name="connsiteY5" fmla="*/ 27620 h 346608"/>
                  <a:gd name="connsiteX6" fmla="*/ 207166 w 216630"/>
                  <a:gd name="connsiteY6" fmla="*/ 86110 h 346608"/>
                  <a:gd name="connsiteX7" fmla="*/ 118348 w 216630"/>
                  <a:gd name="connsiteY7" fmla="*/ 172762 h 346608"/>
                  <a:gd name="connsiteX8" fmla="*/ 205000 w 216630"/>
                  <a:gd name="connsiteY8" fmla="*/ 261581 h 346608"/>
                  <a:gd name="connsiteX9" fmla="*/ 205000 w 216630"/>
                  <a:gd name="connsiteY9" fmla="*/ 320071 h 346608"/>
                  <a:gd name="connsiteX10" fmla="*/ 172505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2505" y="330902"/>
                    </a:moveTo>
                    <a:cubicBezTo>
                      <a:pt x="161674" y="330902"/>
                      <a:pt x="150842" y="326570"/>
                      <a:pt x="144343" y="317905"/>
                    </a:cubicBezTo>
                    <a:lnTo>
                      <a:pt x="27363" y="200924"/>
                    </a:lnTo>
                    <a:cubicBezTo>
                      <a:pt x="12199" y="183594"/>
                      <a:pt x="12199" y="157598"/>
                      <a:pt x="29529" y="142434"/>
                    </a:cubicBezTo>
                    <a:lnTo>
                      <a:pt x="148676" y="27620"/>
                    </a:lnTo>
                    <a:cubicBezTo>
                      <a:pt x="163840" y="12456"/>
                      <a:pt x="189836" y="12456"/>
                      <a:pt x="207166" y="27620"/>
                    </a:cubicBezTo>
                    <a:cubicBezTo>
                      <a:pt x="222330" y="42784"/>
                      <a:pt x="222330" y="68780"/>
                      <a:pt x="207166" y="86110"/>
                    </a:cubicBezTo>
                    <a:lnTo>
                      <a:pt x="118348" y="172762"/>
                    </a:lnTo>
                    <a:lnTo>
                      <a:pt x="205000" y="261581"/>
                    </a:lnTo>
                    <a:cubicBezTo>
                      <a:pt x="220164" y="276745"/>
                      <a:pt x="220164" y="302740"/>
                      <a:pt x="205000" y="320071"/>
                    </a:cubicBezTo>
                    <a:cubicBezTo>
                      <a:pt x="192002" y="328736"/>
                      <a:pt x="183337" y="330902"/>
                      <a:pt x="172505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675AAC2F-F5B2-467B-8D92-F1562C6F9BA3}"/>
                  </a:ext>
                </a:extLst>
              </p:cNvPr>
              <p:cNvSpPr/>
              <p:nvPr/>
            </p:nvSpPr>
            <p:spPr>
              <a:xfrm>
                <a:off x="1948559" y="3361618"/>
                <a:ext cx="216630" cy="346608"/>
              </a:xfrm>
              <a:custGeom>
                <a:avLst/>
                <a:gdLst>
                  <a:gd name="connsiteX0" fmla="*/ 172221 w 216630"/>
                  <a:gd name="connsiteY0" fmla="*/ 330902 h 346608"/>
                  <a:gd name="connsiteX1" fmla="*/ 144059 w 216630"/>
                  <a:gd name="connsiteY1" fmla="*/ 317905 h 346608"/>
                  <a:gd name="connsiteX2" fmla="*/ 27079 w 216630"/>
                  <a:gd name="connsiteY2" fmla="*/ 198758 h 346608"/>
                  <a:gd name="connsiteX3" fmla="*/ 16247 w 216630"/>
                  <a:gd name="connsiteY3" fmla="*/ 170596 h 346608"/>
                  <a:gd name="connsiteX4" fmla="*/ 29245 w 216630"/>
                  <a:gd name="connsiteY4" fmla="*/ 142434 h 346608"/>
                  <a:gd name="connsiteX5" fmla="*/ 148392 w 216630"/>
                  <a:gd name="connsiteY5" fmla="*/ 27620 h 346608"/>
                  <a:gd name="connsiteX6" fmla="*/ 206882 w 216630"/>
                  <a:gd name="connsiteY6" fmla="*/ 27620 h 346608"/>
                  <a:gd name="connsiteX7" fmla="*/ 206882 w 216630"/>
                  <a:gd name="connsiteY7" fmla="*/ 86110 h 346608"/>
                  <a:gd name="connsiteX8" fmla="*/ 118063 w 216630"/>
                  <a:gd name="connsiteY8" fmla="*/ 172762 h 346608"/>
                  <a:gd name="connsiteX9" fmla="*/ 204715 w 216630"/>
                  <a:gd name="connsiteY9" fmla="*/ 261581 h 346608"/>
                  <a:gd name="connsiteX10" fmla="*/ 204715 w 216630"/>
                  <a:gd name="connsiteY10" fmla="*/ 320071 h 346608"/>
                  <a:gd name="connsiteX11" fmla="*/ 172221 w 216630"/>
                  <a:gd name="connsiteY11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46608">
                    <a:moveTo>
                      <a:pt x="172221" y="330902"/>
                    </a:moveTo>
                    <a:cubicBezTo>
                      <a:pt x="161389" y="330902"/>
                      <a:pt x="150558" y="326570"/>
                      <a:pt x="144059" y="317905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0886" y="330902"/>
                      <a:pt x="172221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1BFA2C24-587B-4F9C-BCEE-D8D801C0F512}"/>
                  </a:ext>
                </a:extLst>
              </p:cNvPr>
              <p:cNvSpPr/>
              <p:nvPr/>
            </p:nvSpPr>
            <p:spPr>
              <a:xfrm>
                <a:off x="1737887" y="335511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8736"/>
                      <a:pt x="181428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4D42D3FF-42CC-43FE-B6DE-C9FFC1730DD2}"/>
                  </a:ext>
                </a:extLst>
              </p:cNvPr>
              <p:cNvSpPr/>
              <p:nvPr/>
            </p:nvSpPr>
            <p:spPr>
              <a:xfrm>
                <a:off x="1526131" y="3355119"/>
                <a:ext cx="216630" cy="324945"/>
              </a:xfrm>
              <a:custGeom>
                <a:avLst/>
                <a:gdLst>
                  <a:gd name="connsiteX0" fmla="*/ 172221 w 216630"/>
                  <a:gd name="connsiteY0" fmla="*/ 328736 h 324945"/>
                  <a:gd name="connsiteX1" fmla="*/ 144059 w 216630"/>
                  <a:gd name="connsiteY1" fmla="*/ 315738 h 324945"/>
                  <a:gd name="connsiteX2" fmla="*/ 27079 w 216630"/>
                  <a:gd name="connsiteY2" fmla="*/ 198758 h 324945"/>
                  <a:gd name="connsiteX3" fmla="*/ 16247 w 216630"/>
                  <a:gd name="connsiteY3" fmla="*/ 170596 h 324945"/>
                  <a:gd name="connsiteX4" fmla="*/ 29245 w 216630"/>
                  <a:gd name="connsiteY4" fmla="*/ 142434 h 324945"/>
                  <a:gd name="connsiteX5" fmla="*/ 148392 w 216630"/>
                  <a:gd name="connsiteY5" fmla="*/ 27620 h 324945"/>
                  <a:gd name="connsiteX6" fmla="*/ 206882 w 216630"/>
                  <a:gd name="connsiteY6" fmla="*/ 27620 h 324945"/>
                  <a:gd name="connsiteX7" fmla="*/ 206882 w 216630"/>
                  <a:gd name="connsiteY7" fmla="*/ 86110 h 324945"/>
                  <a:gd name="connsiteX8" fmla="*/ 118063 w 216630"/>
                  <a:gd name="connsiteY8" fmla="*/ 172762 h 324945"/>
                  <a:gd name="connsiteX9" fmla="*/ 204715 w 216630"/>
                  <a:gd name="connsiteY9" fmla="*/ 261581 h 324945"/>
                  <a:gd name="connsiteX10" fmla="*/ 204715 w 216630"/>
                  <a:gd name="connsiteY10" fmla="*/ 320071 h 324945"/>
                  <a:gd name="connsiteX11" fmla="*/ 172221 w 216630"/>
                  <a:gd name="connsiteY11" fmla="*/ 328736 h 3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24945">
                    <a:moveTo>
                      <a:pt x="172221" y="328736"/>
                    </a:moveTo>
                    <a:cubicBezTo>
                      <a:pt x="161389" y="328736"/>
                      <a:pt x="150558" y="324403"/>
                      <a:pt x="144059" y="315738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3052" y="328736"/>
                      <a:pt x="172221" y="328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85">
              <a:extLst>
                <a:ext uri="{FF2B5EF4-FFF2-40B4-BE49-F238E27FC236}">
                  <a16:creationId xmlns="" xmlns:a16="http://schemas.microsoft.com/office/drawing/2014/main" id="{7D1826FF-7D88-4DAC-9EBB-050FEBDFF8E6}"/>
                </a:ext>
              </a:extLst>
            </p:cNvPr>
            <p:cNvGrpSpPr/>
            <p:nvPr userDrawn="1"/>
          </p:nvGrpSpPr>
          <p:grpSpPr>
            <a:xfrm rot="16200000">
              <a:off x="-839488" y="4581545"/>
              <a:ext cx="3227934" cy="706080"/>
              <a:chOff x="1526131" y="3355119"/>
              <a:chExt cx="1693505" cy="370438"/>
            </a:xfrm>
            <a:solidFill>
              <a:srgbClr val="FFFFFF">
                <a:alpha val="14000"/>
              </a:srgbClr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4AB8E7C8-46B1-40E3-881C-C529318E1177}"/>
                  </a:ext>
                </a:extLst>
              </p:cNvPr>
              <p:cNvSpPr/>
              <p:nvPr/>
            </p:nvSpPr>
            <p:spPr>
              <a:xfrm>
                <a:off x="3003006" y="337894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BFE9E40D-B9CE-455B-B71C-1ACFD7FFDEAF}"/>
                  </a:ext>
                </a:extLst>
              </p:cNvPr>
              <p:cNvSpPr/>
              <p:nvPr/>
            </p:nvSpPr>
            <p:spPr>
              <a:xfrm>
                <a:off x="2792875" y="3374616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3B2FA1E4-7DEE-4B2C-9E4E-6367BFDF050A}"/>
                  </a:ext>
                </a:extLst>
              </p:cNvPr>
              <p:cNvSpPr/>
              <p:nvPr/>
            </p:nvSpPr>
            <p:spPr>
              <a:xfrm>
                <a:off x="2582744" y="3370284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0093" y="328736"/>
                      <a:pt x="179261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0193450B-9F65-4BA5-99EC-AFD98F319BEC}"/>
                  </a:ext>
                </a:extLst>
              </p:cNvPr>
              <p:cNvSpPr/>
              <p:nvPr/>
            </p:nvSpPr>
            <p:spPr>
              <a:xfrm>
                <a:off x="2370446" y="3368117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0268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0268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33E3D787-18EB-4756-A0A2-CC5B5B4D3F23}"/>
                  </a:ext>
                </a:extLst>
              </p:cNvPr>
              <p:cNvSpPr/>
              <p:nvPr/>
            </p:nvSpPr>
            <p:spPr>
              <a:xfrm>
                <a:off x="2158406" y="3363785"/>
                <a:ext cx="216630" cy="346608"/>
              </a:xfrm>
              <a:custGeom>
                <a:avLst/>
                <a:gdLst>
                  <a:gd name="connsiteX0" fmla="*/ 172505 w 216630"/>
                  <a:gd name="connsiteY0" fmla="*/ 330902 h 346608"/>
                  <a:gd name="connsiteX1" fmla="*/ 144343 w 216630"/>
                  <a:gd name="connsiteY1" fmla="*/ 317905 h 346608"/>
                  <a:gd name="connsiteX2" fmla="*/ 27363 w 216630"/>
                  <a:gd name="connsiteY2" fmla="*/ 200924 h 346608"/>
                  <a:gd name="connsiteX3" fmla="*/ 29529 w 216630"/>
                  <a:gd name="connsiteY3" fmla="*/ 142434 h 346608"/>
                  <a:gd name="connsiteX4" fmla="*/ 148676 w 216630"/>
                  <a:gd name="connsiteY4" fmla="*/ 27620 h 346608"/>
                  <a:gd name="connsiteX5" fmla="*/ 207166 w 216630"/>
                  <a:gd name="connsiteY5" fmla="*/ 27620 h 346608"/>
                  <a:gd name="connsiteX6" fmla="*/ 207166 w 216630"/>
                  <a:gd name="connsiteY6" fmla="*/ 86110 h 346608"/>
                  <a:gd name="connsiteX7" fmla="*/ 118348 w 216630"/>
                  <a:gd name="connsiteY7" fmla="*/ 172762 h 346608"/>
                  <a:gd name="connsiteX8" fmla="*/ 205000 w 216630"/>
                  <a:gd name="connsiteY8" fmla="*/ 261581 h 346608"/>
                  <a:gd name="connsiteX9" fmla="*/ 205000 w 216630"/>
                  <a:gd name="connsiteY9" fmla="*/ 320071 h 346608"/>
                  <a:gd name="connsiteX10" fmla="*/ 172505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2505" y="330902"/>
                    </a:moveTo>
                    <a:cubicBezTo>
                      <a:pt x="161674" y="330902"/>
                      <a:pt x="150842" y="326570"/>
                      <a:pt x="144343" y="317905"/>
                    </a:cubicBezTo>
                    <a:lnTo>
                      <a:pt x="27363" y="200924"/>
                    </a:lnTo>
                    <a:cubicBezTo>
                      <a:pt x="12199" y="183594"/>
                      <a:pt x="12199" y="157598"/>
                      <a:pt x="29529" y="142434"/>
                    </a:cubicBezTo>
                    <a:lnTo>
                      <a:pt x="148676" y="27620"/>
                    </a:lnTo>
                    <a:cubicBezTo>
                      <a:pt x="163840" y="12456"/>
                      <a:pt x="189836" y="12456"/>
                      <a:pt x="207166" y="27620"/>
                    </a:cubicBezTo>
                    <a:cubicBezTo>
                      <a:pt x="222330" y="42784"/>
                      <a:pt x="222330" y="68780"/>
                      <a:pt x="207166" y="86110"/>
                    </a:cubicBezTo>
                    <a:lnTo>
                      <a:pt x="118348" y="172762"/>
                    </a:lnTo>
                    <a:lnTo>
                      <a:pt x="205000" y="261581"/>
                    </a:lnTo>
                    <a:cubicBezTo>
                      <a:pt x="220164" y="276745"/>
                      <a:pt x="220164" y="302740"/>
                      <a:pt x="205000" y="320071"/>
                    </a:cubicBezTo>
                    <a:cubicBezTo>
                      <a:pt x="192002" y="328736"/>
                      <a:pt x="183337" y="330902"/>
                      <a:pt x="172505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C0DEBA89-C7C5-4703-AF5D-2E0F9E6C471B}"/>
                  </a:ext>
                </a:extLst>
              </p:cNvPr>
              <p:cNvSpPr/>
              <p:nvPr/>
            </p:nvSpPr>
            <p:spPr>
              <a:xfrm>
                <a:off x="1948559" y="3361618"/>
                <a:ext cx="216630" cy="346608"/>
              </a:xfrm>
              <a:custGeom>
                <a:avLst/>
                <a:gdLst>
                  <a:gd name="connsiteX0" fmla="*/ 172221 w 216630"/>
                  <a:gd name="connsiteY0" fmla="*/ 330902 h 346608"/>
                  <a:gd name="connsiteX1" fmla="*/ 144059 w 216630"/>
                  <a:gd name="connsiteY1" fmla="*/ 317905 h 346608"/>
                  <a:gd name="connsiteX2" fmla="*/ 27079 w 216630"/>
                  <a:gd name="connsiteY2" fmla="*/ 198758 h 346608"/>
                  <a:gd name="connsiteX3" fmla="*/ 16247 w 216630"/>
                  <a:gd name="connsiteY3" fmla="*/ 170596 h 346608"/>
                  <a:gd name="connsiteX4" fmla="*/ 29245 w 216630"/>
                  <a:gd name="connsiteY4" fmla="*/ 142434 h 346608"/>
                  <a:gd name="connsiteX5" fmla="*/ 148392 w 216630"/>
                  <a:gd name="connsiteY5" fmla="*/ 27620 h 346608"/>
                  <a:gd name="connsiteX6" fmla="*/ 206882 w 216630"/>
                  <a:gd name="connsiteY6" fmla="*/ 27620 h 346608"/>
                  <a:gd name="connsiteX7" fmla="*/ 206882 w 216630"/>
                  <a:gd name="connsiteY7" fmla="*/ 86110 h 346608"/>
                  <a:gd name="connsiteX8" fmla="*/ 118063 w 216630"/>
                  <a:gd name="connsiteY8" fmla="*/ 172762 h 346608"/>
                  <a:gd name="connsiteX9" fmla="*/ 204715 w 216630"/>
                  <a:gd name="connsiteY9" fmla="*/ 261581 h 346608"/>
                  <a:gd name="connsiteX10" fmla="*/ 204715 w 216630"/>
                  <a:gd name="connsiteY10" fmla="*/ 320071 h 346608"/>
                  <a:gd name="connsiteX11" fmla="*/ 172221 w 216630"/>
                  <a:gd name="connsiteY11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46608">
                    <a:moveTo>
                      <a:pt x="172221" y="330902"/>
                    </a:moveTo>
                    <a:cubicBezTo>
                      <a:pt x="161389" y="330902"/>
                      <a:pt x="150558" y="326570"/>
                      <a:pt x="144059" y="317905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0886" y="330902"/>
                      <a:pt x="172221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0551AD23-CDFC-45EA-B2B4-6028084B2575}"/>
                  </a:ext>
                </a:extLst>
              </p:cNvPr>
              <p:cNvSpPr/>
              <p:nvPr/>
            </p:nvSpPr>
            <p:spPr>
              <a:xfrm>
                <a:off x="1737887" y="335511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8736"/>
                      <a:pt x="181428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7FC2A356-DE41-4F44-9E81-CBF9D5BAAD1B}"/>
                  </a:ext>
                </a:extLst>
              </p:cNvPr>
              <p:cNvSpPr/>
              <p:nvPr/>
            </p:nvSpPr>
            <p:spPr>
              <a:xfrm>
                <a:off x="1526131" y="3355119"/>
                <a:ext cx="216630" cy="324945"/>
              </a:xfrm>
              <a:custGeom>
                <a:avLst/>
                <a:gdLst>
                  <a:gd name="connsiteX0" fmla="*/ 172221 w 216630"/>
                  <a:gd name="connsiteY0" fmla="*/ 328736 h 324945"/>
                  <a:gd name="connsiteX1" fmla="*/ 144059 w 216630"/>
                  <a:gd name="connsiteY1" fmla="*/ 315738 h 324945"/>
                  <a:gd name="connsiteX2" fmla="*/ 27079 w 216630"/>
                  <a:gd name="connsiteY2" fmla="*/ 198758 h 324945"/>
                  <a:gd name="connsiteX3" fmla="*/ 16247 w 216630"/>
                  <a:gd name="connsiteY3" fmla="*/ 170596 h 324945"/>
                  <a:gd name="connsiteX4" fmla="*/ 29245 w 216630"/>
                  <a:gd name="connsiteY4" fmla="*/ 142434 h 324945"/>
                  <a:gd name="connsiteX5" fmla="*/ 148392 w 216630"/>
                  <a:gd name="connsiteY5" fmla="*/ 27620 h 324945"/>
                  <a:gd name="connsiteX6" fmla="*/ 206882 w 216630"/>
                  <a:gd name="connsiteY6" fmla="*/ 27620 h 324945"/>
                  <a:gd name="connsiteX7" fmla="*/ 206882 w 216630"/>
                  <a:gd name="connsiteY7" fmla="*/ 86110 h 324945"/>
                  <a:gd name="connsiteX8" fmla="*/ 118063 w 216630"/>
                  <a:gd name="connsiteY8" fmla="*/ 172762 h 324945"/>
                  <a:gd name="connsiteX9" fmla="*/ 204715 w 216630"/>
                  <a:gd name="connsiteY9" fmla="*/ 261581 h 324945"/>
                  <a:gd name="connsiteX10" fmla="*/ 204715 w 216630"/>
                  <a:gd name="connsiteY10" fmla="*/ 320071 h 324945"/>
                  <a:gd name="connsiteX11" fmla="*/ 172221 w 216630"/>
                  <a:gd name="connsiteY11" fmla="*/ 328736 h 3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24945">
                    <a:moveTo>
                      <a:pt x="172221" y="328736"/>
                    </a:moveTo>
                    <a:cubicBezTo>
                      <a:pt x="161389" y="328736"/>
                      <a:pt x="150558" y="324403"/>
                      <a:pt x="144059" y="315738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3052" y="328736"/>
                      <a:pt x="172221" y="328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2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BE861D7-D457-4F0C-825B-4CDA97FB39DE}"/>
              </a:ext>
            </a:extLst>
          </p:cNvPr>
          <p:cNvGrpSpPr/>
          <p:nvPr userDrawn="1"/>
        </p:nvGrpSpPr>
        <p:grpSpPr>
          <a:xfrm flipV="1">
            <a:off x="196164" y="4434413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7E407CA1-5FD4-44EE-81DD-190588A1B548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37A0D61-F27B-4FE6-8B57-11E3B6AE2525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C630F3AB-9F61-4C4A-AB33-0EB2973B7942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3D87576C-71E7-471B-9B76-0B559E7D1CFF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587A641C-0AEB-43AD-A1C0-3E3DB6BD4DB5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24B4F603-5763-4124-9C65-63C757024D0D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975612D3-A761-4DCD-A5BD-F1103F92ABD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E0CC9D82-7080-4E2E-9EBC-90DE06E02CD3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2977C22-797D-4DE0-934A-6606EF805FBD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3EFDEEDE-4A33-4C0F-B2D4-558856E8C3B6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09B993E-8613-40BB-9EBB-AC078F29EE77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AABB02F0-8D23-4D7C-9940-354089982420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4DB76EE-8105-4B73-A57D-DE1A3E874018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0B5642A-685F-4C9B-98E5-0363F7A98967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3FF590F-A53E-4C7F-BF29-1FC182CAB35D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16B710DD-98B8-4820-BA3B-08D07F2F82F5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70C2DB0F-294E-4BE0-9796-FFD452B698E6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2766DA7-4247-4A42-BAE8-C2F833AE5E4D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273DFE95-5802-47A9-965E-AD63BFC6C1D6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D3A7B14B-26D1-4AB9-A34C-6564B833B1A1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472B42C1-BCB0-40C3-A16B-77502F644F86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D1F30ECE-28B2-4CB0-82BA-977A5BBEF08D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25B4573-4AD1-4B81-B783-08D57B7BFD5D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BCBFDB14-4422-456C-97BB-62B02E9BA642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F35623C5-8E6C-4045-B3DF-30216FEC4B09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B5AD1962-0F7F-49AF-BEAE-5A57053A2A2A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C773899E-0AE2-4F17-AC46-8025FE31E028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8D735054-8238-4577-9B4B-9DE571C72F56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C32778BE-09C1-4C8E-BD9E-289BC958BF42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1B01113E-AC78-49F9-8443-F1B62CE29184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844729B5-03E9-49F1-BC8F-4184572456FD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90569BE3-8F9A-4BB6-A554-2B76C56FCD32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3FB716A3-248A-49B7-BD3F-300E1F30ADDD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20E4E1-9AD6-4786-AAC1-ADCB74B1F077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D4111B8D-134D-44F5-9E25-69F3194525A2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8D501F4A-7750-43BB-9DCA-46E389080FE1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E9AAFD71-4155-4EC3-BABF-1B6CF32C6A33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37E51961-41BD-4DAE-8CB2-DF3644AD7104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58313E7A-C893-4524-9065-66A370B6B398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9161303E-AB66-4320-9BD3-CD639353E3A4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6A95D5EF-8E76-4EA8-8236-5ED44A1164B5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E417D918-F196-4D72-A905-38275F5859FC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A60B4CE2-A3C1-4F1A-95B7-DC54980EA31F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8A154771-C65F-4258-9F61-2AE328CBB21D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281D7A70-8BA5-4413-B7D4-DC8784A69039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Cross 60">
            <a:extLst>
              <a:ext uri="{FF2B5EF4-FFF2-40B4-BE49-F238E27FC236}">
                <a16:creationId xmlns="" xmlns:a16="http://schemas.microsoft.com/office/drawing/2014/main" id="{3356327B-4E3D-4425-8362-67669C730965}"/>
              </a:ext>
            </a:extLst>
          </p:cNvPr>
          <p:cNvSpPr/>
          <p:nvPr userDrawn="1"/>
        </p:nvSpPr>
        <p:spPr>
          <a:xfrm rot="1642289">
            <a:off x="2560421" y="211396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B2831007-0DB3-47F9-9372-F4DE5449A9AE}"/>
              </a:ext>
            </a:extLst>
          </p:cNvPr>
          <p:cNvSpPr/>
          <p:nvPr userDrawn="1"/>
        </p:nvSpPr>
        <p:spPr>
          <a:xfrm rot="12056913">
            <a:off x="7292687" y="6518109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aphic 185">
            <a:extLst>
              <a:ext uri="{FF2B5EF4-FFF2-40B4-BE49-F238E27FC236}">
                <a16:creationId xmlns="" xmlns:a16="http://schemas.microsoft.com/office/drawing/2014/main" id="{4A133698-AC3D-4BED-A5AF-FBD24FC5D1F9}"/>
              </a:ext>
            </a:extLst>
          </p:cNvPr>
          <p:cNvGrpSpPr/>
          <p:nvPr userDrawn="1"/>
        </p:nvGrpSpPr>
        <p:grpSpPr>
          <a:xfrm rot="16200000">
            <a:off x="-150583" y="3027868"/>
            <a:ext cx="1668051" cy="346608"/>
            <a:chOff x="1542378" y="3369742"/>
            <a:chExt cx="1668051" cy="346608"/>
          </a:xfrm>
          <a:solidFill>
            <a:srgbClr val="FFFFFF">
              <a:alpha val="44000"/>
            </a:srgbClr>
          </a:solidFill>
        </p:grpSpPr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244FEF8-E2A9-4CCD-BCAA-04273F12F234}"/>
                </a:ext>
              </a:extLst>
            </p:cNvPr>
            <p:cNvSpPr/>
            <p:nvPr/>
          </p:nvSpPr>
          <p:spPr>
            <a:xfrm>
              <a:off x="3003006" y="3378949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386D6B39-BA6E-4DAD-9295-957FC74C8C66}"/>
                </a:ext>
              </a:extLst>
            </p:cNvPr>
            <p:cNvSpPr/>
            <p:nvPr/>
          </p:nvSpPr>
          <p:spPr>
            <a:xfrm>
              <a:off x="2792875" y="3374616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8B519F53-FA40-497E-8B96-702772E42F9B}"/>
                </a:ext>
              </a:extLst>
            </p:cNvPr>
            <p:cNvSpPr/>
            <p:nvPr/>
          </p:nvSpPr>
          <p:spPr>
            <a:xfrm>
              <a:off x="2582744" y="3370284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0093" y="328736"/>
                    <a:pt x="179261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C1BA0337-42CD-4570-8DBB-CB35C623A3E5}"/>
                </a:ext>
              </a:extLst>
            </p:cNvPr>
            <p:cNvSpPr/>
            <p:nvPr/>
          </p:nvSpPr>
          <p:spPr>
            <a:xfrm>
              <a:off x="2370446" y="3368117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0268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0268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E043C0E8-D423-4BDD-9B98-7195E71A657E}"/>
                </a:ext>
              </a:extLst>
            </p:cNvPr>
            <p:cNvSpPr/>
            <p:nvPr/>
          </p:nvSpPr>
          <p:spPr>
            <a:xfrm>
              <a:off x="2158406" y="3363785"/>
              <a:ext cx="216630" cy="346608"/>
            </a:xfrm>
            <a:custGeom>
              <a:avLst/>
              <a:gdLst>
                <a:gd name="connsiteX0" fmla="*/ 172505 w 216630"/>
                <a:gd name="connsiteY0" fmla="*/ 330902 h 346608"/>
                <a:gd name="connsiteX1" fmla="*/ 144343 w 216630"/>
                <a:gd name="connsiteY1" fmla="*/ 317905 h 346608"/>
                <a:gd name="connsiteX2" fmla="*/ 27363 w 216630"/>
                <a:gd name="connsiteY2" fmla="*/ 200924 h 346608"/>
                <a:gd name="connsiteX3" fmla="*/ 29529 w 216630"/>
                <a:gd name="connsiteY3" fmla="*/ 142434 h 346608"/>
                <a:gd name="connsiteX4" fmla="*/ 148676 w 216630"/>
                <a:gd name="connsiteY4" fmla="*/ 27620 h 346608"/>
                <a:gd name="connsiteX5" fmla="*/ 207166 w 216630"/>
                <a:gd name="connsiteY5" fmla="*/ 27620 h 346608"/>
                <a:gd name="connsiteX6" fmla="*/ 207166 w 216630"/>
                <a:gd name="connsiteY6" fmla="*/ 86110 h 346608"/>
                <a:gd name="connsiteX7" fmla="*/ 118348 w 216630"/>
                <a:gd name="connsiteY7" fmla="*/ 172762 h 346608"/>
                <a:gd name="connsiteX8" fmla="*/ 205000 w 216630"/>
                <a:gd name="connsiteY8" fmla="*/ 261581 h 346608"/>
                <a:gd name="connsiteX9" fmla="*/ 205000 w 216630"/>
                <a:gd name="connsiteY9" fmla="*/ 320071 h 346608"/>
                <a:gd name="connsiteX10" fmla="*/ 172505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2505" y="330902"/>
                  </a:moveTo>
                  <a:cubicBezTo>
                    <a:pt x="161674" y="330902"/>
                    <a:pt x="150842" y="326570"/>
                    <a:pt x="144343" y="317905"/>
                  </a:cubicBezTo>
                  <a:lnTo>
                    <a:pt x="27363" y="200924"/>
                  </a:lnTo>
                  <a:cubicBezTo>
                    <a:pt x="12199" y="183594"/>
                    <a:pt x="12199" y="157598"/>
                    <a:pt x="29529" y="142434"/>
                  </a:cubicBezTo>
                  <a:lnTo>
                    <a:pt x="148676" y="27620"/>
                  </a:lnTo>
                  <a:cubicBezTo>
                    <a:pt x="163840" y="12456"/>
                    <a:pt x="189836" y="12456"/>
                    <a:pt x="207166" y="27620"/>
                  </a:cubicBezTo>
                  <a:cubicBezTo>
                    <a:pt x="222330" y="42784"/>
                    <a:pt x="222330" y="68780"/>
                    <a:pt x="207166" y="86110"/>
                  </a:cubicBezTo>
                  <a:lnTo>
                    <a:pt x="118348" y="172762"/>
                  </a:lnTo>
                  <a:lnTo>
                    <a:pt x="205000" y="261581"/>
                  </a:lnTo>
                  <a:cubicBezTo>
                    <a:pt x="220164" y="276745"/>
                    <a:pt x="220164" y="302740"/>
                    <a:pt x="205000" y="320071"/>
                  </a:cubicBezTo>
                  <a:cubicBezTo>
                    <a:pt x="192002" y="328736"/>
                    <a:pt x="183337" y="330902"/>
                    <a:pt x="172505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6A7669E2-7AFA-4A3B-B86E-15DCFD8F819B}"/>
                </a:ext>
              </a:extLst>
            </p:cNvPr>
            <p:cNvSpPr/>
            <p:nvPr/>
          </p:nvSpPr>
          <p:spPr>
            <a:xfrm>
              <a:off x="1948559" y="3361618"/>
              <a:ext cx="216630" cy="346608"/>
            </a:xfrm>
            <a:custGeom>
              <a:avLst/>
              <a:gdLst>
                <a:gd name="connsiteX0" fmla="*/ 172221 w 216630"/>
                <a:gd name="connsiteY0" fmla="*/ 330902 h 346608"/>
                <a:gd name="connsiteX1" fmla="*/ 144059 w 216630"/>
                <a:gd name="connsiteY1" fmla="*/ 317905 h 346608"/>
                <a:gd name="connsiteX2" fmla="*/ 27079 w 216630"/>
                <a:gd name="connsiteY2" fmla="*/ 198758 h 346608"/>
                <a:gd name="connsiteX3" fmla="*/ 16247 w 216630"/>
                <a:gd name="connsiteY3" fmla="*/ 170596 h 346608"/>
                <a:gd name="connsiteX4" fmla="*/ 29245 w 216630"/>
                <a:gd name="connsiteY4" fmla="*/ 142434 h 346608"/>
                <a:gd name="connsiteX5" fmla="*/ 148392 w 216630"/>
                <a:gd name="connsiteY5" fmla="*/ 27620 h 346608"/>
                <a:gd name="connsiteX6" fmla="*/ 206882 w 216630"/>
                <a:gd name="connsiteY6" fmla="*/ 27620 h 346608"/>
                <a:gd name="connsiteX7" fmla="*/ 206882 w 216630"/>
                <a:gd name="connsiteY7" fmla="*/ 86110 h 346608"/>
                <a:gd name="connsiteX8" fmla="*/ 118063 w 216630"/>
                <a:gd name="connsiteY8" fmla="*/ 172762 h 346608"/>
                <a:gd name="connsiteX9" fmla="*/ 204715 w 216630"/>
                <a:gd name="connsiteY9" fmla="*/ 261581 h 346608"/>
                <a:gd name="connsiteX10" fmla="*/ 204715 w 216630"/>
                <a:gd name="connsiteY10" fmla="*/ 320071 h 346608"/>
                <a:gd name="connsiteX11" fmla="*/ 172221 w 216630"/>
                <a:gd name="connsiteY11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46608">
                  <a:moveTo>
                    <a:pt x="172221" y="330902"/>
                  </a:moveTo>
                  <a:cubicBezTo>
                    <a:pt x="161389" y="330902"/>
                    <a:pt x="150558" y="326570"/>
                    <a:pt x="144059" y="317905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0886" y="330902"/>
                    <a:pt x="172221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197457BF-5368-4ADC-85CC-D1CED3221FDA}"/>
                </a:ext>
              </a:extLst>
            </p:cNvPr>
            <p:cNvSpPr/>
            <p:nvPr/>
          </p:nvSpPr>
          <p:spPr>
            <a:xfrm>
              <a:off x="1737887" y="3355119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8736"/>
                    <a:pt x="181428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754FDA1B-3DE4-4CEA-8889-7FE9D21F242D}"/>
                </a:ext>
              </a:extLst>
            </p:cNvPr>
            <p:cNvSpPr/>
            <p:nvPr/>
          </p:nvSpPr>
          <p:spPr>
            <a:xfrm>
              <a:off x="1526131" y="3355119"/>
              <a:ext cx="216630" cy="324945"/>
            </a:xfrm>
            <a:custGeom>
              <a:avLst/>
              <a:gdLst>
                <a:gd name="connsiteX0" fmla="*/ 172221 w 216630"/>
                <a:gd name="connsiteY0" fmla="*/ 328736 h 324945"/>
                <a:gd name="connsiteX1" fmla="*/ 144059 w 216630"/>
                <a:gd name="connsiteY1" fmla="*/ 315738 h 324945"/>
                <a:gd name="connsiteX2" fmla="*/ 27079 w 216630"/>
                <a:gd name="connsiteY2" fmla="*/ 198758 h 324945"/>
                <a:gd name="connsiteX3" fmla="*/ 16247 w 216630"/>
                <a:gd name="connsiteY3" fmla="*/ 170596 h 324945"/>
                <a:gd name="connsiteX4" fmla="*/ 29245 w 216630"/>
                <a:gd name="connsiteY4" fmla="*/ 142434 h 324945"/>
                <a:gd name="connsiteX5" fmla="*/ 148392 w 216630"/>
                <a:gd name="connsiteY5" fmla="*/ 27620 h 324945"/>
                <a:gd name="connsiteX6" fmla="*/ 206882 w 216630"/>
                <a:gd name="connsiteY6" fmla="*/ 27620 h 324945"/>
                <a:gd name="connsiteX7" fmla="*/ 206882 w 216630"/>
                <a:gd name="connsiteY7" fmla="*/ 86110 h 324945"/>
                <a:gd name="connsiteX8" fmla="*/ 118063 w 216630"/>
                <a:gd name="connsiteY8" fmla="*/ 172762 h 324945"/>
                <a:gd name="connsiteX9" fmla="*/ 204715 w 216630"/>
                <a:gd name="connsiteY9" fmla="*/ 261581 h 324945"/>
                <a:gd name="connsiteX10" fmla="*/ 204715 w 216630"/>
                <a:gd name="connsiteY10" fmla="*/ 320071 h 324945"/>
                <a:gd name="connsiteX11" fmla="*/ 172221 w 216630"/>
                <a:gd name="connsiteY11" fmla="*/ 328736 h 32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24945">
                  <a:moveTo>
                    <a:pt x="172221" y="328736"/>
                  </a:moveTo>
                  <a:cubicBezTo>
                    <a:pt x="161389" y="328736"/>
                    <a:pt x="150558" y="324403"/>
                    <a:pt x="144059" y="315738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3052" y="328736"/>
                    <a:pt x="172221" y="328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87DF7429-ED1D-4EB3-848E-8836359F7293}"/>
              </a:ext>
            </a:extLst>
          </p:cNvPr>
          <p:cNvSpPr/>
          <p:nvPr userDrawn="1"/>
        </p:nvSpPr>
        <p:spPr>
          <a:xfrm>
            <a:off x="1987777" y="4775695"/>
            <a:ext cx="184106" cy="193919"/>
          </a:xfrm>
          <a:prstGeom prst="ellips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2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9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60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34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04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40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36" r:id="rId11"/>
    <p:sldLayoutId id="2147483748" r:id="rId12"/>
    <p:sldLayoutId id="2147483750" r:id="rId13"/>
    <p:sldLayoutId id="2147483753" r:id="rId14"/>
    <p:sldLayoutId id="2147483751" r:id="rId15"/>
    <p:sldLayoutId id="2147483752" r:id="rId16"/>
    <p:sldLayoutId id="2147483749" r:id="rId17"/>
    <p:sldLayoutId id="2147483732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4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="" xmlns:a16="http://schemas.microsoft.com/office/drawing/2014/main" id="{AF6D91B1-21CC-4C1D-93AD-573FDBDB78B2}"/>
              </a:ext>
            </a:extLst>
          </p:cNvPr>
          <p:cNvSpPr/>
          <p:nvPr/>
        </p:nvSpPr>
        <p:spPr>
          <a:xfrm rot="8155742">
            <a:off x="-282191" y="5739752"/>
            <a:ext cx="1910559" cy="983402"/>
          </a:xfrm>
          <a:custGeom>
            <a:avLst/>
            <a:gdLst>
              <a:gd name="connsiteX0" fmla="*/ 283190 w 1910559"/>
              <a:gd name="connsiteY0" fmla="*/ 920633 h 983402"/>
              <a:gd name="connsiteX1" fmla="*/ 257358 w 1910559"/>
              <a:gd name="connsiteY1" fmla="*/ 878055 h 983402"/>
              <a:gd name="connsiteX2" fmla="*/ 243803 w 1910559"/>
              <a:gd name="connsiteY2" fmla="*/ 810919 h 983402"/>
              <a:gd name="connsiteX3" fmla="*/ 257358 w 1910559"/>
              <a:gd name="connsiteY3" fmla="*/ 743781 h 983402"/>
              <a:gd name="connsiteX4" fmla="*/ 416286 w 1910559"/>
              <a:gd name="connsiteY4" fmla="*/ 638435 h 983402"/>
              <a:gd name="connsiteX5" fmla="*/ 539674 w 1910559"/>
              <a:gd name="connsiteY5" fmla="*/ 638435 h 983402"/>
              <a:gd name="connsiteX6" fmla="*/ 551566 w 1910559"/>
              <a:gd name="connsiteY6" fmla="*/ 636034 h 983402"/>
              <a:gd name="connsiteX7" fmla="*/ 651172 w 1910559"/>
              <a:gd name="connsiteY7" fmla="*/ 485765 h 983402"/>
              <a:gd name="connsiteX8" fmla="*/ 651173 w 1910559"/>
              <a:gd name="connsiteY8" fmla="*/ 485764 h 983402"/>
              <a:gd name="connsiteX9" fmla="*/ 591825 w 1910559"/>
              <a:gd name="connsiteY9" fmla="*/ 359920 h 983402"/>
              <a:gd name="connsiteX10" fmla="*/ 567177 w 1910559"/>
              <a:gd name="connsiteY10" fmla="*/ 344965 h 983402"/>
              <a:gd name="connsiteX11" fmla="*/ 172483 w 1910559"/>
              <a:gd name="connsiteY11" fmla="*/ 344965 h 983402"/>
              <a:gd name="connsiteX12" fmla="*/ 13555 w 1910559"/>
              <a:gd name="connsiteY12" fmla="*/ 239620 h 983402"/>
              <a:gd name="connsiteX13" fmla="*/ 0 w 1910559"/>
              <a:gd name="connsiteY13" fmla="*/ 172482 h 983402"/>
              <a:gd name="connsiteX14" fmla="*/ 13555 w 1910559"/>
              <a:gd name="connsiteY14" fmla="*/ 105345 h 983402"/>
              <a:gd name="connsiteX15" fmla="*/ 172483 w 1910559"/>
              <a:gd name="connsiteY15" fmla="*/ 0 h 983402"/>
              <a:gd name="connsiteX16" fmla="*/ 1398516 w 1910559"/>
              <a:gd name="connsiteY16" fmla="*/ 0 h 983402"/>
              <a:gd name="connsiteX17" fmla="*/ 1910559 w 1910559"/>
              <a:gd name="connsiteY17" fmla="*/ 495702 h 983402"/>
              <a:gd name="connsiteX18" fmla="*/ 1438424 w 1910559"/>
              <a:gd name="connsiteY18" fmla="*/ 983402 h 983402"/>
              <a:gd name="connsiteX19" fmla="*/ 416286 w 1910559"/>
              <a:gd name="connsiteY19" fmla="*/ 983401 h 983402"/>
              <a:gd name="connsiteX20" fmla="*/ 283190 w 1910559"/>
              <a:gd name="connsiteY20" fmla="*/ 920633 h 98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10559" h="983402">
                <a:moveTo>
                  <a:pt x="283190" y="920633"/>
                </a:moveTo>
                <a:cubicBezTo>
                  <a:pt x="272645" y="907855"/>
                  <a:pt x="263904" y="893532"/>
                  <a:pt x="257358" y="878055"/>
                </a:cubicBezTo>
                <a:lnTo>
                  <a:pt x="243803" y="810919"/>
                </a:lnTo>
                <a:lnTo>
                  <a:pt x="257358" y="743781"/>
                </a:lnTo>
                <a:cubicBezTo>
                  <a:pt x="283542" y="681873"/>
                  <a:pt x="344841" y="638435"/>
                  <a:pt x="416286" y="638435"/>
                </a:cubicBezTo>
                <a:lnTo>
                  <a:pt x="539674" y="638435"/>
                </a:lnTo>
                <a:lnTo>
                  <a:pt x="551566" y="636034"/>
                </a:lnTo>
                <a:cubicBezTo>
                  <a:pt x="610101" y="611276"/>
                  <a:pt x="651172" y="553317"/>
                  <a:pt x="651172" y="485765"/>
                </a:cubicBezTo>
                <a:lnTo>
                  <a:pt x="651173" y="485764"/>
                </a:lnTo>
                <a:cubicBezTo>
                  <a:pt x="651173" y="435101"/>
                  <a:pt x="628070" y="389833"/>
                  <a:pt x="591825" y="359920"/>
                </a:cubicBezTo>
                <a:lnTo>
                  <a:pt x="567177" y="344965"/>
                </a:lnTo>
                <a:lnTo>
                  <a:pt x="172483" y="344965"/>
                </a:lnTo>
                <a:cubicBezTo>
                  <a:pt x="101038" y="344966"/>
                  <a:pt x="39739" y="301527"/>
                  <a:pt x="13555" y="239620"/>
                </a:cubicBezTo>
                <a:lnTo>
                  <a:pt x="0" y="172482"/>
                </a:lnTo>
                <a:lnTo>
                  <a:pt x="13555" y="105345"/>
                </a:lnTo>
                <a:cubicBezTo>
                  <a:pt x="39739" y="43438"/>
                  <a:pt x="101038" y="0"/>
                  <a:pt x="172483" y="0"/>
                </a:cubicBezTo>
                <a:lnTo>
                  <a:pt x="1398516" y="0"/>
                </a:lnTo>
                <a:lnTo>
                  <a:pt x="1910559" y="495702"/>
                </a:lnTo>
                <a:lnTo>
                  <a:pt x="1438424" y="983402"/>
                </a:lnTo>
                <a:lnTo>
                  <a:pt x="416286" y="983401"/>
                </a:lnTo>
                <a:cubicBezTo>
                  <a:pt x="362703" y="983401"/>
                  <a:pt x="314826" y="958967"/>
                  <a:pt x="283190" y="920633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6BACDB52-A5CF-4510-A790-147DD85D8232}"/>
              </a:ext>
            </a:extLst>
          </p:cNvPr>
          <p:cNvGrpSpPr/>
          <p:nvPr/>
        </p:nvGrpSpPr>
        <p:grpSpPr>
          <a:xfrm>
            <a:off x="2421898" y="1127983"/>
            <a:ext cx="7392316" cy="4599048"/>
            <a:chOff x="3118501" y="1545325"/>
            <a:chExt cx="5999109" cy="3732280"/>
          </a:xfrm>
        </p:grpSpPr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FAD0B21-4DD9-4E41-B227-CA2D945F6E08}"/>
                </a:ext>
              </a:extLst>
            </p:cNvPr>
            <p:cNvSpPr/>
            <p:nvPr/>
          </p:nvSpPr>
          <p:spPr>
            <a:xfrm>
              <a:off x="3542415" y="1551947"/>
              <a:ext cx="5339566" cy="3725658"/>
            </a:xfrm>
            <a:custGeom>
              <a:avLst/>
              <a:gdLst>
                <a:gd name="connsiteX0" fmla="*/ 850167 w 4765500"/>
                <a:gd name="connsiteY0" fmla="*/ 49140 h 3325105"/>
                <a:gd name="connsiteX1" fmla="*/ 436572 w 4765500"/>
                <a:gd name="connsiteY1" fmla="*/ 141140 h 3325105"/>
                <a:gd name="connsiteX2" fmla="*/ 78569 w 4765500"/>
                <a:gd name="connsiteY2" fmla="*/ 1345556 h 3325105"/>
                <a:gd name="connsiteX3" fmla="*/ 459947 w 4765500"/>
                <a:gd name="connsiteY3" fmla="*/ 2781258 h 3325105"/>
                <a:gd name="connsiteX4" fmla="*/ 2010061 w 4765500"/>
                <a:gd name="connsiteY4" fmla="*/ 3240142 h 3325105"/>
                <a:gd name="connsiteX5" fmla="*/ 3855437 w 4765500"/>
                <a:gd name="connsiteY5" fmla="*/ 3174939 h 3325105"/>
                <a:gd name="connsiteX6" fmla="*/ 4538225 w 4765500"/>
                <a:gd name="connsiteY6" fmla="*/ 1744157 h 3325105"/>
                <a:gd name="connsiteX7" fmla="*/ 2337308 w 4765500"/>
                <a:gd name="connsiteY7" fmla="*/ 365046 h 3325105"/>
                <a:gd name="connsiteX8" fmla="*/ 850167 w 4765500"/>
                <a:gd name="connsiteY8" fmla="*/ 49140 h 3325105"/>
                <a:gd name="connsiteX9" fmla="*/ 803964 w 4765500"/>
                <a:gd name="connsiteY9" fmla="*/ 567 h 3325105"/>
                <a:gd name="connsiteX10" fmla="*/ 2335941 w 4765500"/>
                <a:gd name="connsiteY10" fmla="*/ 325997 h 3325105"/>
                <a:gd name="connsiteX11" fmla="*/ 4603214 w 4765500"/>
                <a:gd name="connsiteY11" fmla="*/ 1746687 h 3325105"/>
                <a:gd name="connsiteX12" fmla="*/ 3899840 w 4765500"/>
                <a:gd name="connsiteY12" fmla="*/ 3220605 h 3325105"/>
                <a:gd name="connsiteX13" fmla="*/ 1998828 w 4765500"/>
                <a:gd name="connsiteY13" fmla="*/ 3287774 h 3325105"/>
                <a:gd name="connsiteX14" fmla="*/ 401979 w 4765500"/>
                <a:gd name="connsiteY14" fmla="*/ 2815055 h 3325105"/>
                <a:gd name="connsiteX15" fmla="*/ 9103 w 4765500"/>
                <a:gd name="connsiteY15" fmla="*/ 1336068 h 3325105"/>
                <a:gd name="connsiteX16" fmla="*/ 377899 w 4765500"/>
                <a:gd name="connsiteY16" fmla="*/ 95341 h 3325105"/>
                <a:gd name="connsiteX17" fmla="*/ 803964 w 4765500"/>
                <a:gd name="connsiteY17" fmla="*/ 567 h 332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65500" h="3325105">
                  <a:moveTo>
                    <a:pt x="850167" y="49140"/>
                  </a:moveTo>
                  <a:cubicBezTo>
                    <a:pt x="690003" y="44488"/>
                    <a:pt x="546987" y="68863"/>
                    <a:pt x="436572" y="141140"/>
                  </a:cubicBezTo>
                  <a:cubicBezTo>
                    <a:pt x="131470" y="341670"/>
                    <a:pt x="106865" y="1026920"/>
                    <a:pt x="78569" y="1345556"/>
                  </a:cubicBezTo>
                  <a:cubicBezTo>
                    <a:pt x="39201" y="1771222"/>
                    <a:pt x="125319" y="2489688"/>
                    <a:pt x="459947" y="2781258"/>
                  </a:cubicBezTo>
                  <a:cubicBezTo>
                    <a:pt x="841324" y="3112195"/>
                    <a:pt x="1247307" y="3322568"/>
                    <a:pt x="2010061" y="3240142"/>
                  </a:cubicBezTo>
                  <a:cubicBezTo>
                    <a:pt x="2926597" y="3140491"/>
                    <a:pt x="3455605" y="3414837"/>
                    <a:pt x="3855437" y="3174939"/>
                  </a:cubicBezTo>
                  <a:cubicBezTo>
                    <a:pt x="4261419" y="2931349"/>
                    <a:pt x="4346306" y="2168593"/>
                    <a:pt x="4538225" y="1744157"/>
                  </a:cubicBezTo>
                  <a:cubicBezTo>
                    <a:pt x="5255460" y="162054"/>
                    <a:pt x="3348573" y="436400"/>
                    <a:pt x="2337308" y="365046"/>
                  </a:cubicBezTo>
                  <a:cubicBezTo>
                    <a:pt x="1965465" y="338288"/>
                    <a:pt x="1330656" y="63096"/>
                    <a:pt x="850167" y="49140"/>
                  </a:cubicBezTo>
                  <a:close/>
                  <a:moveTo>
                    <a:pt x="803964" y="567"/>
                  </a:moveTo>
                  <a:cubicBezTo>
                    <a:pt x="1298940" y="14944"/>
                    <a:pt x="1952888" y="298432"/>
                    <a:pt x="2335941" y="325997"/>
                  </a:cubicBezTo>
                  <a:cubicBezTo>
                    <a:pt x="3377695" y="399503"/>
                    <a:pt x="5342073" y="116885"/>
                    <a:pt x="4603214" y="1746687"/>
                  </a:cubicBezTo>
                  <a:cubicBezTo>
                    <a:pt x="4405509" y="2183919"/>
                    <a:pt x="4318062" y="2969671"/>
                    <a:pt x="3899840" y="3220605"/>
                  </a:cubicBezTo>
                  <a:cubicBezTo>
                    <a:pt x="3487954" y="3467736"/>
                    <a:pt x="2942997" y="3185119"/>
                    <a:pt x="1998828" y="3287774"/>
                  </a:cubicBezTo>
                  <a:cubicBezTo>
                    <a:pt x="1213077" y="3372685"/>
                    <a:pt x="794854" y="3155970"/>
                    <a:pt x="401979" y="2815055"/>
                  </a:cubicBezTo>
                  <a:cubicBezTo>
                    <a:pt x="57262" y="2514695"/>
                    <a:pt x="-31452" y="1774568"/>
                    <a:pt x="9103" y="1336068"/>
                  </a:cubicBezTo>
                  <a:cubicBezTo>
                    <a:pt x="38252" y="1007826"/>
                    <a:pt x="63599" y="301917"/>
                    <a:pt x="377899" y="95341"/>
                  </a:cubicBezTo>
                  <a:cubicBezTo>
                    <a:pt x="491643" y="20885"/>
                    <a:pt x="638972" y="-4225"/>
                    <a:pt x="803964" y="5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D3F9E06A-98A3-4834-BD7C-A019F316BFDD}"/>
                </a:ext>
              </a:extLst>
            </p:cNvPr>
            <p:cNvSpPr/>
            <p:nvPr/>
          </p:nvSpPr>
          <p:spPr>
            <a:xfrm>
              <a:off x="3407876" y="1545325"/>
              <a:ext cx="5250513" cy="3613258"/>
            </a:xfrm>
            <a:custGeom>
              <a:avLst/>
              <a:gdLst>
                <a:gd name="connsiteX0" fmla="*/ 2609967 w 4714507"/>
                <a:gd name="connsiteY0" fmla="*/ 3201250 h 3244394"/>
                <a:gd name="connsiteX1" fmla="*/ 4026854 w 4714507"/>
                <a:gd name="connsiteY1" fmla="*/ 3094793 h 3244394"/>
                <a:gd name="connsiteX2" fmla="*/ 4502107 w 4714507"/>
                <a:gd name="connsiteY2" fmla="*/ 2689244 h 3244394"/>
                <a:gd name="connsiteX3" fmla="*/ 4632643 w 4714507"/>
                <a:gd name="connsiteY3" fmla="*/ 2164565 h 3244394"/>
                <a:gd name="connsiteX4" fmla="*/ 4706149 w 4714507"/>
                <a:gd name="connsiteY4" fmla="*/ 1646222 h 3244394"/>
                <a:gd name="connsiteX5" fmla="*/ 4678267 w 4714507"/>
                <a:gd name="connsiteY5" fmla="*/ 819916 h 3244394"/>
                <a:gd name="connsiteX6" fmla="*/ 4310739 w 4714507"/>
                <a:gd name="connsiteY6" fmla="*/ 21490 h 3244394"/>
                <a:gd name="connsiteX7" fmla="*/ 3142250 w 4714507"/>
                <a:gd name="connsiteY7" fmla="*/ 231869 h 3244394"/>
                <a:gd name="connsiteX8" fmla="*/ 1607501 w 4714507"/>
                <a:gd name="connsiteY8" fmla="*/ 220463 h 3244394"/>
                <a:gd name="connsiteX9" fmla="*/ 342694 w 4714507"/>
                <a:gd name="connsiteY9" fmla="*/ 334524 h 3244394"/>
                <a:gd name="connsiteX10" fmla="*/ 212158 w 4714507"/>
                <a:gd name="connsiteY10" fmla="*/ 1572716 h 3244394"/>
                <a:gd name="connsiteX11" fmla="*/ 436478 w 4714507"/>
                <a:gd name="connsiteY11" fmla="*/ 2397756 h 3244394"/>
                <a:gd name="connsiteX12" fmla="*/ 778660 w 4714507"/>
                <a:gd name="connsiteY12" fmla="*/ 3145487 h 3244394"/>
                <a:gd name="connsiteX13" fmla="*/ 1563144 w 4714507"/>
                <a:gd name="connsiteY13" fmla="*/ 3170834 h 3244394"/>
                <a:gd name="connsiteX14" fmla="*/ 2609967 w 4714507"/>
                <a:gd name="connsiteY14" fmla="*/ 3201250 h 324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14507" h="3244394">
                  <a:moveTo>
                    <a:pt x="2609967" y="3201250"/>
                  </a:moveTo>
                  <a:cubicBezTo>
                    <a:pt x="3177736" y="3272221"/>
                    <a:pt x="3595958" y="3234201"/>
                    <a:pt x="4026854" y="3094793"/>
                  </a:cubicBezTo>
                  <a:cubicBezTo>
                    <a:pt x="4215688" y="3033961"/>
                    <a:pt x="4388046" y="2866672"/>
                    <a:pt x="4502107" y="2689244"/>
                  </a:cubicBezTo>
                  <a:cubicBezTo>
                    <a:pt x="4583217" y="2563777"/>
                    <a:pt x="4604762" y="2314111"/>
                    <a:pt x="4632643" y="2164565"/>
                  </a:cubicBezTo>
                  <a:cubicBezTo>
                    <a:pt x="4663060" y="2001078"/>
                    <a:pt x="4689673" y="1812244"/>
                    <a:pt x="4706149" y="1646222"/>
                  </a:cubicBezTo>
                  <a:cubicBezTo>
                    <a:pt x="4734030" y="1367407"/>
                    <a:pt x="4644049" y="1098731"/>
                    <a:pt x="4678267" y="819916"/>
                  </a:cubicBezTo>
                  <a:cubicBezTo>
                    <a:pt x="4722624" y="453654"/>
                    <a:pt x="4797397" y="86125"/>
                    <a:pt x="4310739" y="21490"/>
                  </a:cubicBezTo>
                  <a:cubicBezTo>
                    <a:pt x="3914061" y="-31738"/>
                    <a:pt x="3526255" y="169769"/>
                    <a:pt x="3142250" y="231869"/>
                  </a:cubicBezTo>
                  <a:cubicBezTo>
                    <a:pt x="2639116" y="314246"/>
                    <a:pt x="2111902" y="255949"/>
                    <a:pt x="1607501" y="220463"/>
                  </a:cubicBezTo>
                  <a:cubicBezTo>
                    <a:pt x="1205753" y="192582"/>
                    <a:pt x="708956" y="124145"/>
                    <a:pt x="342694" y="334524"/>
                  </a:cubicBezTo>
                  <a:cubicBezTo>
                    <a:pt x="-152836" y="619676"/>
                    <a:pt x="1780" y="1158296"/>
                    <a:pt x="212158" y="1572716"/>
                  </a:cubicBezTo>
                  <a:cubicBezTo>
                    <a:pt x="355368" y="1855334"/>
                    <a:pt x="355368" y="2102465"/>
                    <a:pt x="436478" y="2397756"/>
                  </a:cubicBezTo>
                  <a:cubicBezTo>
                    <a:pt x="494775" y="2611936"/>
                    <a:pt x="593628" y="3018753"/>
                    <a:pt x="778660" y="3145487"/>
                  </a:cubicBezTo>
                  <a:cubicBezTo>
                    <a:pt x="995375" y="3295034"/>
                    <a:pt x="1319814" y="3196181"/>
                    <a:pt x="1563144" y="3170834"/>
                  </a:cubicBezTo>
                  <a:cubicBezTo>
                    <a:pt x="1912930" y="3135348"/>
                    <a:pt x="2257646" y="3156893"/>
                    <a:pt x="2609967" y="3201250"/>
                  </a:cubicBezTo>
                  <a:close/>
                </a:path>
              </a:pathLst>
            </a:custGeom>
            <a:solidFill>
              <a:schemeClr val="bg1"/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594132F-6935-4724-A1BA-D610C2D5C3A8}"/>
                </a:ext>
              </a:extLst>
            </p:cNvPr>
            <p:cNvSpPr/>
            <p:nvPr/>
          </p:nvSpPr>
          <p:spPr>
            <a:xfrm rot="21006484">
              <a:off x="3118501" y="1964872"/>
              <a:ext cx="330198" cy="385231"/>
            </a:xfrm>
            <a:custGeom>
              <a:avLst/>
              <a:gdLst>
                <a:gd name="connsiteX0" fmla="*/ 149012 w 380202"/>
                <a:gd name="connsiteY0" fmla="*/ 378104 h 443569"/>
                <a:gd name="connsiteX1" fmla="*/ 325172 w 380202"/>
                <a:gd name="connsiteY1" fmla="*/ 151250 h 443569"/>
                <a:gd name="connsiteX2" fmla="*/ 369529 w 380202"/>
                <a:gd name="connsiteY2" fmla="*/ 72675 h 443569"/>
                <a:gd name="connsiteX3" fmla="*/ 369529 w 380202"/>
                <a:gd name="connsiteY3" fmla="*/ 72675 h 443569"/>
                <a:gd name="connsiteX4" fmla="*/ 271944 w 380202"/>
                <a:gd name="connsiteY4" fmla="*/ 18179 h 443569"/>
                <a:gd name="connsiteX5" fmla="*/ 112259 w 380202"/>
                <a:gd name="connsiteY5" fmla="*/ 138577 h 443569"/>
                <a:gd name="connsiteX6" fmla="*/ 13406 w 380202"/>
                <a:gd name="connsiteY6" fmla="*/ 361629 h 443569"/>
                <a:gd name="connsiteX7" fmla="*/ 127467 w 380202"/>
                <a:gd name="connsiteY7" fmla="*/ 408520 h 443569"/>
                <a:gd name="connsiteX8" fmla="*/ 149012 w 380202"/>
                <a:gd name="connsiteY8" fmla="*/ 378104 h 44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202" h="443569">
                  <a:moveTo>
                    <a:pt x="149012" y="378104"/>
                  </a:moveTo>
                  <a:cubicBezTo>
                    <a:pt x="189566" y="251370"/>
                    <a:pt x="235191" y="188003"/>
                    <a:pt x="325172" y="151250"/>
                  </a:cubicBezTo>
                  <a:cubicBezTo>
                    <a:pt x="355588" y="138577"/>
                    <a:pt x="374598" y="105626"/>
                    <a:pt x="369529" y="72675"/>
                  </a:cubicBezTo>
                  <a:lnTo>
                    <a:pt x="369529" y="72675"/>
                  </a:lnTo>
                  <a:cubicBezTo>
                    <a:pt x="361925" y="27050"/>
                    <a:pt x="313766" y="436"/>
                    <a:pt x="271944" y="18179"/>
                  </a:cubicBezTo>
                  <a:cubicBezTo>
                    <a:pt x="219983" y="40991"/>
                    <a:pt x="170556" y="76477"/>
                    <a:pt x="112259" y="138577"/>
                  </a:cubicBezTo>
                  <a:cubicBezTo>
                    <a:pt x="74238" y="177864"/>
                    <a:pt x="4535" y="314737"/>
                    <a:pt x="13406" y="361629"/>
                  </a:cubicBezTo>
                  <a:cubicBezTo>
                    <a:pt x="23545" y="416124"/>
                    <a:pt x="69169" y="459214"/>
                    <a:pt x="127467" y="408520"/>
                  </a:cubicBezTo>
                  <a:cubicBezTo>
                    <a:pt x="137606" y="402184"/>
                    <a:pt x="145210" y="390777"/>
                    <a:pt x="149012" y="37810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4416D4F1-AD71-4911-9F44-B32DCCB19438}"/>
                </a:ext>
              </a:extLst>
            </p:cNvPr>
            <p:cNvGrpSpPr/>
            <p:nvPr/>
          </p:nvGrpSpPr>
          <p:grpSpPr>
            <a:xfrm rot="392710">
              <a:off x="3915580" y="4531671"/>
              <a:ext cx="694528" cy="546061"/>
              <a:chOff x="3139062" y="4798549"/>
              <a:chExt cx="686534" cy="5397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CA61FBC2-558D-4BB6-BE79-473BBC7E9D82}"/>
                  </a:ext>
                </a:extLst>
              </p:cNvPr>
              <p:cNvSpPr/>
              <p:nvPr/>
            </p:nvSpPr>
            <p:spPr>
              <a:xfrm>
                <a:off x="3139062" y="4831387"/>
                <a:ext cx="329509" cy="506937"/>
              </a:xfrm>
              <a:custGeom>
                <a:avLst/>
                <a:gdLst>
                  <a:gd name="connsiteX0" fmla="*/ 194497 w 329508"/>
                  <a:gd name="connsiteY0" fmla="*/ 500115 h 506936"/>
                  <a:gd name="connsiteX1" fmla="*/ 217309 w 329508"/>
                  <a:gd name="connsiteY1" fmla="*/ 9654 h 506936"/>
                  <a:gd name="connsiteX2" fmla="*/ 241388 w 329508"/>
                  <a:gd name="connsiteY2" fmla="*/ 57813 h 506936"/>
                  <a:gd name="connsiteX3" fmla="*/ 188160 w 329508"/>
                  <a:gd name="connsiteY3" fmla="*/ 170606 h 506936"/>
                  <a:gd name="connsiteX4" fmla="*/ 213507 w 329508"/>
                  <a:gd name="connsiteY4" fmla="*/ 207359 h 506936"/>
                  <a:gd name="connsiteX5" fmla="*/ 194497 w 329508"/>
                  <a:gd name="connsiteY5" fmla="*/ 500115 h 5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508" h="506936">
                    <a:moveTo>
                      <a:pt x="194497" y="500115"/>
                    </a:moveTo>
                    <a:cubicBezTo>
                      <a:pt x="-81784" y="527996"/>
                      <a:pt x="-27288" y="37536"/>
                      <a:pt x="217309" y="9654"/>
                    </a:cubicBezTo>
                    <a:cubicBezTo>
                      <a:pt x="241388" y="7119"/>
                      <a:pt x="255329" y="37536"/>
                      <a:pt x="241388" y="57813"/>
                    </a:cubicBezTo>
                    <a:cubicBezTo>
                      <a:pt x="216041" y="92031"/>
                      <a:pt x="199566" y="130051"/>
                      <a:pt x="188160" y="170606"/>
                    </a:cubicBezTo>
                    <a:cubicBezTo>
                      <a:pt x="184358" y="188349"/>
                      <a:pt x="195764" y="204824"/>
                      <a:pt x="213507" y="207359"/>
                    </a:cubicBezTo>
                    <a:cubicBezTo>
                      <a:pt x="360518" y="226369"/>
                      <a:pt x="365588" y="483639"/>
                      <a:pt x="194497" y="500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A6CF9F06-E939-4FFD-A847-D80F682D8F66}"/>
                  </a:ext>
                </a:extLst>
              </p:cNvPr>
              <p:cNvSpPr/>
              <p:nvPr/>
            </p:nvSpPr>
            <p:spPr>
              <a:xfrm>
                <a:off x="3508761" y="4798549"/>
                <a:ext cx="316835" cy="506937"/>
              </a:xfrm>
              <a:custGeom>
                <a:avLst/>
                <a:gdLst>
                  <a:gd name="connsiteX0" fmla="*/ 184722 w 316835"/>
                  <a:gd name="connsiteY0" fmla="*/ 500002 h 506936"/>
                  <a:gd name="connsiteX1" fmla="*/ 194861 w 316835"/>
                  <a:gd name="connsiteY1" fmla="*/ 9541 h 506936"/>
                  <a:gd name="connsiteX2" fmla="*/ 225277 w 316835"/>
                  <a:gd name="connsiteY2" fmla="*/ 65303 h 506936"/>
                  <a:gd name="connsiteX3" fmla="*/ 179653 w 316835"/>
                  <a:gd name="connsiteY3" fmla="*/ 162889 h 506936"/>
                  <a:gd name="connsiteX4" fmla="*/ 208802 w 316835"/>
                  <a:gd name="connsiteY4" fmla="*/ 208513 h 506936"/>
                  <a:gd name="connsiteX5" fmla="*/ 184722 w 316835"/>
                  <a:gd name="connsiteY5" fmla="*/ 500002 h 5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835" h="506936">
                    <a:moveTo>
                      <a:pt x="184722" y="500002"/>
                    </a:moveTo>
                    <a:cubicBezTo>
                      <a:pt x="-59875" y="522814"/>
                      <a:pt x="-40864" y="20947"/>
                      <a:pt x="194861" y="9541"/>
                    </a:cubicBezTo>
                    <a:cubicBezTo>
                      <a:pt x="224010" y="8273"/>
                      <a:pt x="241753" y="41224"/>
                      <a:pt x="225277" y="65303"/>
                    </a:cubicBezTo>
                    <a:cubicBezTo>
                      <a:pt x="205000" y="95720"/>
                      <a:pt x="189792" y="127404"/>
                      <a:pt x="179653" y="162889"/>
                    </a:cubicBezTo>
                    <a:cubicBezTo>
                      <a:pt x="173316" y="183166"/>
                      <a:pt x="187257" y="204711"/>
                      <a:pt x="208802" y="208513"/>
                    </a:cubicBezTo>
                    <a:cubicBezTo>
                      <a:pt x="350744" y="232593"/>
                      <a:pt x="353279" y="484794"/>
                      <a:pt x="184722" y="5000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C3E92F6B-618D-4EE1-B44C-FDAD2FCBFA02}"/>
                </a:ext>
              </a:extLst>
            </p:cNvPr>
            <p:cNvGrpSpPr/>
            <p:nvPr/>
          </p:nvGrpSpPr>
          <p:grpSpPr>
            <a:xfrm rot="21213783">
              <a:off x="8546146" y="4615828"/>
              <a:ext cx="571464" cy="552798"/>
              <a:chOff x="8046445" y="4592230"/>
              <a:chExt cx="513125" cy="49636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92CDE3DE-C68A-41FF-94A7-58FB114CEE95}"/>
                  </a:ext>
                </a:extLst>
              </p:cNvPr>
              <p:cNvSpPr/>
              <p:nvPr/>
            </p:nvSpPr>
            <p:spPr>
              <a:xfrm>
                <a:off x="8046445" y="4592230"/>
                <a:ext cx="296397" cy="296397"/>
              </a:xfrm>
              <a:custGeom>
                <a:avLst/>
                <a:gdLst>
                  <a:gd name="connsiteX0" fmla="*/ 265027 w 405549"/>
                  <a:gd name="connsiteY0" fmla="*/ 58605 h 405549"/>
                  <a:gd name="connsiteX1" fmla="*/ 64787 w 405549"/>
                  <a:gd name="connsiteY1" fmla="*/ 265181 h 405549"/>
                  <a:gd name="connsiteX2" fmla="*/ 12826 w 405549"/>
                  <a:gd name="connsiteY2" fmla="*/ 337420 h 405549"/>
                  <a:gd name="connsiteX3" fmla="*/ 12826 w 405549"/>
                  <a:gd name="connsiteY3" fmla="*/ 337420 h 405549"/>
                  <a:gd name="connsiteX4" fmla="*/ 104074 w 405549"/>
                  <a:gd name="connsiteY4" fmla="*/ 402054 h 405549"/>
                  <a:gd name="connsiteX5" fmla="*/ 275165 w 405549"/>
                  <a:gd name="connsiteY5" fmla="*/ 300667 h 405549"/>
                  <a:gd name="connsiteX6" fmla="*/ 398098 w 405549"/>
                  <a:gd name="connsiteY6" fmla="*/ 89021 h 405549"/>
                  <a:gd name="connsiteX7" fmla="*/ 289106 w 405549"/>
                  <a:gd name="connsiteY7" fmla="*/ 29456 h 405549"/>
                  <a:gd name="connsiteX8" fmla="*/ 265027 w 405549"/>
                  <a:gd name="connsiteY8" fmla="*/ 58605 h 40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549" h="405549">
                    <a:moveTo>
                      <a:pt x="265027" y="58605"/>
                    </a:moveTo>
                    <a:cubicBezTo>
                      <a:pt x="210531" y="180270"/>
                      <a:pt x="158570" y="237300"/>
                      <a:pt x="64787" y="265181"/>
                    </a:cubicBezTo>
                    <a:cubicBezTo>
                      <a:pt x="33103" y="274053"/>
                      <a:pt x="10291" y="304469"/>
                      <a:pt x="12826" y="337420"/>
                    </a:cubicBezTo>
                    <a:lnTo>
                      <a:pt x="12826" y="337420"/>
                    </a:lnTo>
                    <a:cubicBezTo>
                      <a:pt x="15360" y="383044"/>
                      <a:pt x="59717" y="415995"/>
                      <a:pt x="104074" y="402054"/>
                    </a:cubicBezTo>
                    <a:cubicBezTo>
                      <a:pt x="157303" y="385579"/>
                      <a:pt x="210531" y="355163"/>
                      <a:pt x="275165" y="300667"/>
                    </a:cubicBezTo>
                    <a:cubicBezTo>
                      <a:pt x="316988" y="265181"/>
                      <a:pt x="401899" y="137180"/>
                      <a:pt x="398098" y="89021"/>
                    </a:cubicBezTo>
                    <a:cubicBezTo>
                      <a:pt x="394295" y="33258"/>
                      <a:pt x="353741" y="-13634"/>
                      <a:pt x="289106" y="29456"/>
                    </a:cubicBezTo>
                    <a:cubicBezTo>
                      <a:pt x="277700" y="35792"/>
                      <a:pt x="270096" y="45931"/>
                      <a:pt x="265027" y="58605"/>
                    </a:cubicBezTo>
                    <a:close/>
                  </a:path>
                </a:pathLst>
              </a:custGeom>
              <a:grpFill/>
              <a:ln w="12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ABCDE01E-5E0A-40AE-B489-F694E255D106}"/>
                  </a:ext>
                </a:extLst>
              </p:cNvPr>
              <p:cNvSpPr/>
              <p:nvPr/>
            </p:nvSpPr>
            <p:spPr>
              <a:xfrm>
                <a:off x="8110773" y="4639798"/>
                <a:ext cx="448797" cy="448797"/>
              </a:xfrm>
              <a:custGeom>
                <a:avLst/>
                <a:gdLst>
                  <a:gd name="connsiteX0" fmla="*/ 265027 w 405549"/>
                  <a:gd name="connsiteY0" fmla="*/ 58605 h 405549"/>
                  <a:gd name="connsiteX1" fmla="*/ 64787 w 405549"/>
                  <a:gd name="connsiteY1" fmla="*/ 265181 h 405549"/>
                  <a:gd name="connsiteX2" fmla="*/ 12826 w 405549"/>
                  <a:gd name="connsiteY2" fmla="*/ 337420 h 405549"/>
                  <a:gd name="connsiteX3" fmla="*/ 12826 w 405549"/>
                  <a:gd name="connsiteY3" fmla="*/ 337420 h 405549"/>
                  <a:gd name="connsiteX4" fmla="*/ 104074 w 405549"/>
                  <a:gd name="connsiteY4" fmla="*/ 402054 h 405549"/>
                  <a:gd name="connsiteX5" fmla="*/ 275165 w 405549"/>
                  <a:gd name="connsiteY5" fmla="*/ 300667 h 405549"/>
                  <a:gd name="connsiteX6" fmla="*/ 398098 w 405549"/>
                  <a:gd name="connsiteY6" fmla="*/ 89021 h 405549"/>
                  <a:gd name="connsiteX7" fmla="*/ 289106 w 405549"/>
                  <a:gd name="connsiteY7" fmla="*/ 29456 h 405549"/>
                  <a:gd name="connsiteX8" fmla="*/ 265027 w 405549"/>
                  <a:gd name="connsiteY8" fmla="*/ 58605 h 40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549" h="405549">
                    <a:moveTo>
                      <a:pt x="265027" y="58605"/>
                    </a:moveTo>
                    <a:cubicBezTo>
                      <a:pt x="210531" y="180270"/>
                      <a:pt x="158570" y="237300"/>
                      <a:pt x="64787" y="265181"/>
                    </a:cubicBezTo>
                    <a:cubicBezTo>
                      <a:pt x="33103" y="274053"/>
                      <a:pt x="10291" y="304469"/>
                      <a:pt x="12826" y="337420"/>
                    </a:cubicBezTo>
                    <a:lnTo>
                      <a:pt x="12826" y="337420"/>
                    </a:lnTo>
                    <a:cubicBezTo>
                      <a:pt x="15360" y="383044"/>
                      <a:pt x="59717" y="415995"/>
                      <a:pt x="104074" y="402054"/>
                    </a:cubicBezTo>
                    <a:cubicBezTo>
                      <a:pt x="157303" y="385579"/>
                      <a:pt x="210531" y="355163"/>
                      <a:pt x="275165" y="300667"/>
                    </a:cubicBezTo>
                    <a:cubicBezTo>
                      <a:pt x="316988" y="265181"/>
                      <a:pt x="401899" y="137180"/>
                      <a:pt x="398098" y="89021"/>
                    </a:cubicBezTo>
                    <a:cubicBezTo>
                      <a:pt x="394295" y="33258"/>
                      <a:pt x="353741" y="-13634"/>
                      <a:pt x="289106" y="29456"/>
                    </a:cubicBezTo>
                    <a:cubicBezTo>
                      <a:pt x="277700" y="35792"/>
                      <a:pt x="270096" y="45931"/>
                      <a:pt x="265027" y="58605"/>
                    </a:cubicBezTo>
                    <a:close/>
                  </a:path>
                </a:pathLst>
              </a:custGeom>
              <a:grpFill/>
              <a:ln w="12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3BC84498-9856-4DCF-A1D0-8699247E209E}"/>
                </a:ext>
              </a:extLst>
            </p:cNvPr>
            <p:cNvGrpSpPr/>
            <p:nvPr/>
          </p:nvGrpSpPr>
          <p:grpSpPr>
            <a:xfrm>
              <a:off x="8061301" y="1605942"/>
              <a:ext cx="707681" cy="529352"/>
              <a:chOff x="8363922" y="1420976"/>
              <a:chExt cx="677719" cy="50694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8B26BD46-AEC3-4816-B6BA-8CC701F07862}"/>
                  </a:ext>
                </a:extLst>
              </p:cNvPr>
              <p:cNvSpPr/>
              <p:nvPr/>
            </p:nvSpPr>
            <p:spPr>
              <a:xfrm>
                <a:off x="8724806" y="1420976"/>
                <a:ext cx="316835" cy="494263"/>
              </a:xfrm>
              <a:custGeom>
                <a:avLst/>
                <a:gdLst>
                  <a:gd name="connsiteX0" fmla="*/ 152317 w 316835"/>
                  <a:gd name="connsiteY0" fmla="*/ 9508 h 494263"/>
                  <a:gd name="connsiteX1" fmla="*/ 83881 w 316835"/>
                  <a:gd name="connsiteY1" fmla="*/ 496167 h 494263"/>
                  <a:gd name="connsiteX2" fmla="*/ 64871 w 316835"/>
                  <a:gd name="connsiteY2" fmla="*/ 445473 h 494263"/>
                  <a:gd name="connsiteX3" fmla="*/ 128238 w 316835"/>
                  <a:gd name="connsiteY3" fmla="*/ 339016 h 494263"/>
                  <a:gd name="connsiteX4" fmla="*/ 106693 w 316835"/>
                  <a:gd name="connsiteY4" fmla="*/ 299729 h 494263"/>
                  <a:gd name="connsiteX5" fmla="*/ 152317 w 316835"/>
                  <a:gd name="connsiteY5" fmla="*/ 9508 h 49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835" h="494263">
                    <a:moveTo>
                      <a:pt x="152317" y="9508"/>
                    </a:moveTo>
                    <a:cubicBezTo>
                      <a:pt x="429865" y="8240"/>
                      <a:pt x="329745" y="491097"/>
                      <a:pt x="83881" y="496167"/>
                    </a:cubicBezTo>
                    <a:cubicBezTo>
                      <a:pt x="59802" y="496167"/>
                      <a:pt x="48396" y="464483"/>
                      <a:pt x="64871" y="445473"/>
                    </a:cubicBezTo>
                    <a:cubicBezTo>
                      <a:pt x="92753" y="413789"/>
                      <a:pt x="114297" y="378304"/>
                      <a:pt x="128238" y="339016"/>
                    </a:cubicBezTo>
                    <a:cubicBezTo>
                      <a:pt x="134575" y="322541"/>
                      <a:pt x="124436" y="303531"/>
                      <a:pt x="106693" y="299729"/>
                    </a:cubicBezTo>
                    <a:cubicBezTo>
                      <a:pt x="-37784" y="266778"/>
                      <a:pt x="-20041" y="10775"/>
                      <a:pt x="152317" y="95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ED289B88-71C1-442F-B38D-FD922BACD1C1}"/>
                  </a:ext>
                </a:extLst>
              </p:cNvPr>
              <p:cNvSpPr/>
              <p:nvPr/>
            </p:nvSpPr>
            <p:spPr>
              <a:xfrm>
                <a:off x="8363922" y="1420979"/>
                <a:ext cx="316835" cy="506937"/>
              </a:xfrm>
              <a:custGeom>
                <a:avLst/>
                <a:gdLst>
                  <a:gd name="connsiteX0" fmla="*/ 153277 w 316835"/>
                  <a:gd name="connsiteY0" fmla="*/ 9505 h 506936"/>
                  <a:gd name="connsiteX1" fmla="*/ 97514 w 316835"/>
                  <a:gd name="connsiteY1" fmla="*/ 497431 h 506936"/>
                  <a:gd name="connsiteX2" fmla="*/ 72167 w 316835"/>
                  <a:gd name="connsiteY2" fmla="*/ 439134 h 506936"/>
                  <a:gd name="connsiteX3" fmla="*/ 126663 w 316835"/>
                  <a:gd name="connsiteY3" fmla="*/ 346618 h 506936"/>
                  <a:gd name="connsiteX4" fmla="*/ 102583 w 316835"/>
                  <a:gd name="connsiteY4" fmla="*/ 298459 h 506936"/>
                  <a:gd name="connsiteX5" fmla="*/ 153277 w 316835"/>
                  <a:gd name="connsiteY5" fmla="*/ 9505 h 5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835" h="506936">
                    <a:moveTo>
                      <a:pt x="153277" y="9505"/>
                    </a:moveTo>
                    <a:cubicBezTo>
                      <a:pt x="399141" y="9505"/>
                      <a:pt x="333239" y="507570"/>
                      <a:pt x="97514" y="497431"/>
                    </a:cubicBezTo>
                    <a:cubicBezTo>
                      <a:pt x="68365" y="496164"/>
                      <a:pt x="53157" y="461946"/>
                      <a:pt x="72167" y="439134"/>
                    </a:cubicBezTo>
                    <a:cubicBezTo>
                      <a:pt x="94979" y="411252"/>
                      <a:pt x="113989" y="379569"/>
                      <a:pt x="126663" y="346618"/>
                    </a:cubicBezTo>
                    <a:cubicBezTo>
                      <a:pt x="134267" y="326340"/>
                      <a:pt x="122861" y="304796"/>
                      <a:pt x="102583" y="298459"/>
                    </a:cubicBezTo>
                    <a:cubicBezTo>
                      <a:pt x="-38092" y="260439"/>
                      <a:pt x="-17814" y="9505"/>
                      <a:pt x="153277" y="95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2943651" y="2536240"/>
            <a:ext cx="630408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cs typeface="Arial" pitchFamily="34" charset="0"/>
              </a:rPr>
              <a:t>PENGOLAHAN CITRA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2943653" y="3370032"/>
            <a:ext cx="63040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cs typeface="Arial" pitchFamily="34" charset="0"/>
              </a:rPr>
              <a:t>Kelompok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  <a:cs typeface="Arial" pitchFamily="34" charset="0"/>
              </a:rPr>
              <a:t> 5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B392AA5-930E-4DA3-AC20-3EAD082EC590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Adjustment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A517896-D004-4553-8008-ACB406A547DF}"/>
              </a:ext>
            </a:extLst>
          </p:cNvPr>
          <p:cNvGrpSpPr/>
          <p:nvPr/>
        </p:nvGrpSpPr>
        <p:grpSpPr>
          <a:xfrm>
            <a:off x="6041487" y="1791189"/>
            <a:ext cx="5663226" cy="1318903"/>
            <a:chOff x="5044058" y="1859975"/>
            <a:chExt cx="6211460" cy="1071507"/>
          </a:xfrm>
        </p:grpSpPr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8B6AC24A-930B-42AB-8E28-11E2B49DA0F5}"/>
                </a:ext>
              </a:extLst>
            </p:cNvPr>
            <p:cNvSpPr txBox="1"/>
            <p:nvPr/>
          </p:nvSpPr>
          <p:spPr>
            <a:xfrm>
              <a:off x="5044059" y="2156343"/>
              <a:ext cx="6195269" cy="7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Kecerahan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adalah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kata lain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intensitas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cahaya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Kecerahan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pada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sebuah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titik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(pixel) di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bukanlah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intensitas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riil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tetapi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sebenar-nya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adalah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intensitas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rata-rata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suatu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area yang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melingkupinya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338FFECA-E136-4F54-9502-EC1412E94297}"/>
                </a:ext>
              </a:extLst>
            </p:cNvPr>
            <p:cNvSpPr txBox="1"/>
            <p:nvPr/>
          </p:nvSpPr>
          <p:spPr>
            <a:xfrm>
              <a:off x="5044058" y="1859975"/>
              <a:ext cx="6211460" cy="2750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Brightness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9111CCD7-F4B0-440A-851C-5453A8A8EF00}"/>
              </a:ext>
            </a:extLst>
          </p:cNvPr>
          <p:cNvGrpSpPr/>
          <p:nvPr/>
        </p:nvGrpSpPr>
        <p:grpSpPr>
          <a:xfrm>
            <a:off x="6041891" y="3296209"/>
            <a:ext cx="5663226" cy="888016"/>
            <a:chOff x="5044058" y="1859975"/>
            <a:chExt cx="6211460" cy="721444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C32954D6-FB3C-4067-A2B1-554518C2B247}"/>
                </a:ext>
              </a:extLst>
            </p:cNvPr>
            <p:cNvSpPr txBox="1"/>
            <p:nvPr/>
          </p:nvSpPr>
          <p:spPr>
            <a:xfrm>
              <a:off x="5044059" y="2156343"/>
              <a:ext cx="6195269" cy="425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Kontras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menyatakan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sebaran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terang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(lightness) dan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gelap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(darkness) di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sebuah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gambar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11F2554-7823-4A5D-AD34-D25161DD5397}"/>
                </a:ext>
              </a:extLst>
            </p:cNvPr>
            <p:cNvSpPr txBox="1"/>
            <p:nvPr/>
          </p:nvSpPr>
          <p:spPr>
            <a:xfrm>
              <a:off x="5044058" y="1859975"/>
              <a:ext cx="6211460" cy="2750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Contrast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319F304C-F312-4163-A253-639EDC64B7BB}"/>
              </a:ext>
            </a:extLst>
          </p:cNvPr>
          <p:cNvGrpSpPr/>
          <p:nvPr/>
        </p:nvGrpSpPr>
        <p:grpSpPr>
          <a:xfrm>
            <a:off x="6059929" y="4491413"/>
            <a:ext cx="5663226" cy="1318903"/>
            <a:chOff x="5044058" y="1859975"/>
            <a:chExt cx="6211460" cy="1071507"/>
          </a:xfrm>
        </p:grpSpPr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D7326EA1-1E9D-4BA9-85D2-729027C98D2D}"/>
                </a:ext>
              </a:extLst>
            </p:cNvPr>
            <p:cNvSpPr txBox="1"/>
            <p:nvPr/>
          </p:nvSpPr>
          <p:spPr>
            <a:xfrm>
              <a:off x="5044059" y="2156343"/>
              <a:ext cx="6195269" cy="7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Sharpening (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Penajaman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yaitu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memperjelas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detil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suatu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(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menambah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kontras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penjumlahan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atas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tepi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aslinya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maka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bagian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tepi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objek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akan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terlihat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berbeda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latarnya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sehingga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terkesan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lebih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tajam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7B2557AC-2C46-4946-993F-69D68AE31F62}"/>
                </a:ext>
              </a:extLst>
            </p:cNvPr>
            <p:cNvSpPr txBox="1"/>
            <p:nvPr/>
          </p:nvSpPr>
          <p:spPr>
            <a:xfrm>
              <a:off x="5044058" y="1859975"/>
              <a:ext cx="6211460" cy="2750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Sharpness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6690C47-36D4-4B45-B3DB-611CFDFAC0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8845" y="1791189"/>
            <a:ext cx="5336900" cy="30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A54556C-7EBE-4174-B165-FA7C9AD13B35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True Color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7D784CC-F910-49E4-836A-DFA9B1E7FD68}"/>
              </a:ext>
            </a:extLst>
          </p:cNvPr>
          <p:cNvSpPr txBox="1"/>
          <p:nvPr/>
        </p:nvSpPr>
        <p:spPr>
          <a:xfrm>
            <a:off x="623381" y="1516639"/>
            <a:ext cx="1068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Citra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truecolor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citra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warna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sejati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yaitu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warna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berasal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kombinasi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warna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dasar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merah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hijau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, dan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biru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Citra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truecolor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24-bit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kombinasi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warna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sebanyak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2^24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atau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16.777.216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warna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tersusun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tiga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buah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kanal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warna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(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merah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hijau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, dan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biru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) di mana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masing-masing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kanal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warna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range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nilai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intensitas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sebesar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2^8 </a:t>
            </a:r>
            <a:r>
              <a:rPr lang="es-ES" altLang="ko-KR" dirty="0" err="1">
                <a:solidFill>
                  <a:schemeClr val="bg1"/>
                </a:solidFill>
                <a:cs typeface="Arial" pitchFamily="34" charset="0"/>
              </a:rPr>
              <a:t>atau</a:t>
            </a:r>
            <a:r>
              <a:rPr lang="es-ES" altLang="ko-KR" dirty="0">
                <a:solidFill>
                  <a:schemeClr val="bg1"/>
                </a:solidFill>
                <a:cs typeface="Arial" pitchFamily="34" charset="0"/>
              </a:rPr>
              <a:t> 256 (8-bit).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B6E3A2A2-4674-4270-B34F-EF07C11A72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582" y="2987833"/>
            <a:ext cx="3719366" cy="21616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F1C43FC5-4B11-46EB-AE87-383ADF197C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6284" y="2987833"/>
            <a:ext cx="3755262" cy="216168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7616AEB3-5BBB-4EA8-8B4D-7C91FE93CB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85714" y="2965221"/>
            <a:ext cx="3778415" cy="21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760866" y="33130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Edge Detection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자유형 31">
            <a:extLst>
              <a:ext uri="{FF2B5EF4-FFF2-40B4-BE49-F238E27FC236}">
                <a16:creationId xmlns="" xmlns:a16="http://schemas.microsoft.com/office/drawing/2014/main" id="{C0F14866-DA09-4E99-8051-5251D72DDD3C}"/>
              </a:ext>
            </a:extLst>
          </p:cNvPr>
          <p:cNvSpPr/>
          <p:nvPr/>
        </p:nvSpPr>
        <p:spPr>
          <a:xfrm rot="18900000">
            <a:off x="9242913" y="1269043"/>
            <a:ext cx="5490833" cy="4802244"/>
          </a:xfrm>
          <a:custGeom>
            <a:avLst/>
            <a:gdLst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0 w 4720750"/>
              <a:gd name="connsiteY2" fmla="*/ 3459801 h 4090276"/>
              <a:gd name="connsiteX3" fmla="*/ 0 w 4720750"/>
              <a:gd name="connsiteY3" fmla="*/ 1 h 4090276"/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269407 w 4720750"/>
              <a:gd name="connsiteY2" fmla="*/ 3808238 h 4090276"/>
              <a:gd name="connsiteX3" fmla="*/ 0 w 4720750"/>
              <a:gd name="connsiteY3" fmla="*/ 1 h 4090276"/>
              <a:gd name="connsiteX4" fmla="*/ 4720750 w 4720750"/>
              <a:gd name="connsiteY4" fmla="*/ 0 h 4090276"/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284801 w 4720750"/>
              <a:gd name="connsiteY2" fmla="*/ 3781942 h 4090276"/>
              <a:gd name="connsiteX3" fmla="*/ 0 w 4720750"/>
              <a:gd name="connsiteY3" fmla="*/ 1 h 4090276"/>
              <a:gd name="connsiteX4" fmla="*/ 4720750 w 4720750"/>
              <a:gd name="connsiteY4" fmla="*/ 0 h 4090276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84801 w 4720750"/>
              <a:gd name="connsiteY1" fmla="*/ 3781942 h 3781942"/>
              <a:gd name="connsiteX2" fmla="*/ 0 w 4720750"/>
              <a:gd name="connsiteY2" fmla="*/ 1 h 3781942"/>
              <a:gd name="connsiteX3" fmla="*/ 4720750 w 4720750"/>
              <a:gd name="connsiteY3" fmla="*/ 0 h 3781942"/>
              <a:gd name="connsiteX0" fmla="*/ 4715851 w 4715851"/>
              <a:gd name="connsiteY0" fmla="*/ 20917 h 3781941"/>
              <a:gd name="connsiteX1" fmla="*/ 284801 w 4715851"/>
              <a:gd name="connsiteY1" fmla="*/ 3781941 h 3781941"/>
              <a:gd name="connsiteX2" fmla="*/ 0 w 4715851"/>
              <a:gd name="connsiteY2" fmla="*/ 0 h 3781941"/>
              <a:gd name="connsiteX3" fmla="*/ 4715851 w 4715851"/>
              <a:gd name="connsiteY3" fmla="*/ 20917 h 3781941"/>
              <a:gd name="connsiteX0" fmla="*/ 4686462 w 4686462"/>
              <a:gd name="connsiteY0" fmla="*/ 37651 h 3781941"/>
              <a:gd name="connsiteX1" fmla="*/ 284801 w 4686462"/>
              <a:gd name="connsiteY1" fmla="*/ 3781941 h 3781941"/>
              <a:gd name="connsiteX2" fmla="*/ 0 w 4686462"/>
              <a:gd name="connsiteY2" fmla="*/ 0 h 3781941"/>
              <a:gd name="connsiteX3" fmla="*/ 4686462 w 4686462"/>
              <a:gd name="connsiteY3" fmla="*/ 37651 h 3781941"/>
              <a:gd name="connsiteX0" fmla="*/ 4686461 w 4686461"/>
              <a:gd name="connsiteY0" fmla="*/ 29283 h 3781941"/>
              <a:gd name="connsiteX1" fmla="*/ 284801 w 4686461"/>
              <a:gd name="connsiteY1" fmla="*/ 3781941 h 3781941"/>
              <a:gd name="connsiteX2" fmla="*/ 0 w 4686461"/>
              <a:gd name="connsiteY2" fmla="*/ 0 h 3781941"/>
              <a:gd name="connsiteX3" fmla="*/ 4686461 w 4686461"/>
              <a:gd name="connsiteY3" fmla="*/ 29283 h 3781941"/>
              <a:gd name="connsiteX0" fmla="*/ 4686461 w 4686461"/>
              <a:gd name="connsiteY0" fmla="*/ 29283 h 3668983"/>
              <a:gd name="connsiteX1" fmla="*/ 289700 w 4686461"/>
              <a:gd name="connsiteY1" fmla="*/ 3668983 h 3668983"/>
              <a:gd name="connsiteX2" fmla="*/ 0 w 4686461"/>
              <a:gd name="connsiteY2" fmla="*/ 0 h 3668983"/>
              <a:gd name="connsiteX3" fmla="*/ 4686461 w 4686461"/>
              <a:gd name="connsiteY3" fmla="*/ 29283 h 3668983"/>
              <a:gd name="connsiteX0" fmla="*/ 4686461 w 4686461"/>
              <a:gd name="connsiteY0" fmla="*/ 29283 h 3786124"/>
              <a:gd name="connsiteX1" fmla="*/ 299497 w 4686461"/>
              <a:gd name="connsiteY1" fmla="*/ 3786124 h 3786124"/>
              <a:gd name="connsiteX2" fmla="*/ 0 w 4686461"/>
              <a:gd name="connsiteY2" fmla="*/ 0 h 3786124"/>
              <a:gd name="connsiteX3" fmla="*/ 4686461 w 4686461"/>
              <a:gd name="connsiteY3" fmla="*/ 29283 h 3786124"/>
              <a:gd name="connsiteX0" fmla="*/ 4982809 w 4982809"/>
              <a:gd name="connsiteY0" fmla="*/ 0 h 3756841"/>
              <a:gd name="connsiteX1" fmla="*/ 595845 w 4982809"/>
              <a:gd name="connsiteY1" fmla="*/ 3756841 h 3756841"/>
              <a:gd name="connsiteX2" fmla="*/ 0 w 4982809"/>
              <a:gd name="connsiteY2" fmla="*/ 193148 h 3756841"/>
              <a:gd name="connsiteX3" fmla="*/ 4982809 w 4982809"/>
              <a:gd name="connsiteY3" fmla="*/ 0 h 3756841"/>
              <a:gd name="connsiteX0" fmla="*/ 4794224 w 4794224"/>
              <a:gd name="connsiteY0" fmla="*/ 0 h 3756841"/>
              <a:gd name="connsiteX1" fmla="*/ 407260 w 4794224"/>
              <a:gd name="connsiteY1" fmla="*/ 3756841 h 3756841"/>
              <a:gd name="connsiteX2" fmla="*/ 0 w 4794224"/>
              <a:gd name="connsiteY2" fmla="*/ 354219 h 3756841"/>
              <a:gd name="connsiteX3" fmla="*/ 4794224 w 4794224"/>
              <a:gd name="connsiteY3" fmla="*/ 0 h 3756841"/>
              <a:gd name="connsiteX0" fmla="*/ 4809036 w 4809036"/>
              <a:gd name="connsiteY0" fmla="*/ 0 h 3396351"/>
              <a:gd name="connsiteX1" fmla="*/ 0 w 4809036"/>
              <a:gd name="connsiteY1" fmla="*/ 3396351 h 3396351"/>
              <a:gd name="connsiteX2" fmla="*/ 14812 w 4809036"/>
              <a:gd name="connsiteY2" fmla="*/ 354219 h 3396351"/>
              <a:gd name="connsiteX3" fmla="*/ 4809036 w 4809036"/>
              <a:gd name="connsiteY3" fmla="*/ 0 h 3396351"/>
              <a:gd name="connsiteX0" fmla="*/ 4809036 w 4809036"/>
              <a:gd name="connsiteY0" fmla="*/ 0 h 3396351"/>
              <a:gd name="connsiteX1" fmla="*/ 2219888 w 4809036"/>
              <a:gd name="connsiteY1" fmla="*/ 1842774 h 3396351"/>
              <a:gd name="connsiteX2" fmla="*/ 0 w 4809036"/>
              <a:gd name="connsiteY2" fmla="*/ 3396351 h 3396351"/>
              <a:gd name="connsiteX3" fmla="*/ 14812 w 4809036"/>
              <a:gd name="connsiteY3" fmla="*/ 354219 h 3396351"/>
              <a:gd name="connsiteX4" fmla="*/ 4809036 w 4809036"/>
              <a:gd name="connsiteY4" fmla="*/ 0 h 3396351"/>
              <a:gd name="connsiteX0" fmla="*/ 4809036 w 4809036"/>
              <a:gd name="connsiteY0" fmla="*/ 0 h 3737265"/>
              <a:gd name="connsiteX1" fmla="*/ 414857 w 4809036"/>
              <a:gd name="connsiteY1" fmla="*/ 3737265 h 3737265"/>
              <a:gd name="connsiteX2" fmla="*/ 0 w 4809036"/>
              <a:gd name="connsiteY2" fmla="*/ 3396351 h 3737265"/>
              <a:gd name="connsiteX3" fmla="*/ 14812 w 4809036"/>
              <a:gd name="connsiteY3" fmla="*/ 354219 h 3737265"/>
              <a:gd name="connsiteX4" fmla="*/ 4809036 w 4809036"/>
              <a:gd name="connsiteY4" fmla="*/ 0 h 3737265"/>
              <a:gd name="connsiteX0" fmla="*/ 4404924 w 4404924"/>
              <a:gd name="connsiteY0" fmla="*/ 0 h 3468815"/>
              <a:gd name="connsiteX1" fmla="*/ 414857 w 4404924"/>
              <a:gd name="connsiteY1" fmla="*/ 3468815 h 3468815"/>
              <a:gd name="connsiteX2" fmla="*/ 0 w 4404924"/>
              <a:gd name="connsiteY2" fmla="*/ 3127901 h 3468815"/>
              <a:gd name="connsiteX3" fmla="*/ 14812 w 4404924"/>
              <a:gd name="connsiteY3" fmla="*/ 85769 h 3468815"/>
              <a:gd name="connsiteX4" fmla="*/ 4404924 w 4404924"/>
              <a:gd name="connsiteY4" fmla="*/ 0 h 3468815"/>
              <a:gd name="connsiteX0" fmla="*/ 4440845 w 4440845"/>
              <a:gd name="connsiteY0" fmla="*/ 0 h 3438135"/>
              <a:gd name="connsiteX1" fmla="*/ 414857 w 4440845"/>
              <a:gd name="connsiteY1" fmla="*/ 3438135 h 3438135"/>
              <a:gd name="connsiteX2" fmla="*/ 0 w 4440845"/>
              <a:gd name="connsiteY2" fmla="*/ 3097221 h 3438135"/>
              <a:gd name="connsiteX3" fmla="*/ 14812 w 4440845"/>
              <a:gd name="connsiteY3" fmla="*/ 55089 h 3438135"/>
              <a:gd name="connsiteX4" fmla="*/ 4440845 w 4440845"/>
              <a:gd name="connsiteY4" fmla="*/ 0 h 3438135"/>
              <a:gd name="connsiteX0" fmla="*/ 4618561 w 4618561"/>
              <a:gd name="connsiteY0" fmla="*/ 82970 h 3521105"/>
              <a:gd name="connsiteX1" fmla="*/ 592573 w 4618561"/>
              <a:gd name="connsiteY1" fmla="*/ 3521105 h 3521105"/>
              <a:gd name="connsiteX2" fmla="*/ 177716 w 4618561"/>
              <a:gd name="connsiteY2" fmla="*/ 3180191 h 3521105"/>
              <a:gd name="connsiteX3" fmla="*/ 95 w 4618561"/>
              <a:gd name="connsiteY3" fmla="*/ 0 h 3521105"/>
              <a:gd name="connsiteX4" fmla="*/ 4618561 w 4618561"/>
              <a:gd name="connsiteY4" fmla="*/ 82970 h 3521105"/>
              <a:gd name="connsiteX0" fmla="*/ 4741719 w 4741719"/>
              <a:gd name="connsiteY0" fmla="*/ 0 h 3543323"/>
              <a:gd name="connsiteX1" fmla="*/ 592573 w 4741719"/>
              <a:gd name="connsiteY1" fmla="*/ 3543323 h 3543323"/>
              <a:gd name="connsiteX2" fmla="*/ 177716 w 4741719"/>
              <a:gd name="connsiteY2" fmla="*/ 3202409 h 3543323"/>
              <a:gd name="connsiteX3" fmla="*/ 95 w 4741719"/>
              <a:gd name="connsiteY3" fmla="*/ 22218 h 3543323"/>
              <a:gd name="connsiteX4" fmla="*/ 4741719 w 4741719"/>
              <a:gd name="connsiteY4" fmla="*/ 0 h 3543323"/>
              <a:gd name="connsiteX0" fmla="*/ 4742254 w 4742254"/>
              <a:gd name="connsiteY0" fmla="*/ 0 h 3543323"/>
              <a:gd name="connsiteX1" fmla="*/ 593108 w 4742254"/>
              <a:gd name="connsiteY1" fmla="*/ 3543323 h 3543323"/>
              <a:gd name="connsiteX2" fmla="*/ 16606 w 4742254"/>
              <a:gd name="connsiteY2" fmla="*/ 3090645 h 3543323"/>
              <a:gd name="connsiteX3" fmla="*/ 630 w 4742254"/>
              <a:gd name="connsiteY3" fmla="*/ 22218 h 3543323"/>
              <a:gd name="connsiteX4" fmla="*/ 4742254 w 4742254"/>
              <a:gd name="connsiteY4" fmla="*/ 0 h 3543323"/>
              <a:gd name="connsiteX0" fmla="*/ 4756439 w 4756439"/>
              <a:gd name="connsiteY0" fmla="*/ 0 h 3543323"/>
              <a:gd name="connsiteX1" fmla="*/ 607293 w 4756439"/>
              <a:gd name="connsiteY1" fmla="*/ 3543323 h 3543323"/>
              <a:gd name="connsiteX2" fmla="*/ 0 w 4756439"/>
              <a:gd name="connsiteY2" fmla="*/ 3077497 h 3543323"/>
              <a:gd name="connsiteX3" fmla="*/ 14815 w 4756439"/>
              <a:gd name="connsiteY3" fmla="*/ 22218 h 3543323"/>
              <a:gd name="connsiteX4" fmla="*/ 4756439 w 4756439"/>
              <a:gd name="connsiteY4" fmla="*/ 0 h 3543323"/>
              <a:gd name="connsiteX0" fmla="*/ 4756439 w 4756439"/>
              <a:gd name="connsiteY0" fmla="*/ 0 h 3543323"/>
              <a:gd name="connsiteX1" fmla="*/ 607293 w 4756439"/>
              <a:gd name="connsiteY1" fmla="*/ 3543323 h 3543323"/>
              <a:gd name="connsiteX2" fmla="*/ 0 w 4756439"/>
              <a:gd name="connsiteY2" fmla="*/ 3064349 h 3543323"/>
              <a:gd name="connsiteX3" fmla="*/ 14815 w 4756439"/>
              <a:gd name="connsiteY3" fmla="*/ 22218 h 3543323"/>
              <a:gd name="connsiteX4" fmla="*/ 4756439 w 4756439"/>
              <a:gd name="connsiteY4" fmla="*/ 0 h 3543323"/>
              <a:gd name="connsiteX0" fmla="*/ 4756439 w 4756439"/>
              <a:gd name="connsiteY0" fmla="*/ 0 h 3451283"/>
              <a:gd name="connsiteX1" fmla="*/ 715056 w 4756439"/>
              <a:gd name="connsiteY1" fmla="*/ 3451283 h 3451283"/>
              <a:gd name="connsiteX2" fmla="*/ 0 w 4756439"/>
              <a:gd name="connsiteY2" fmla="*/ 3064349 h 3451283"/>
              <a:gd name="connsiteX3" fmla="*/ 14815 w 4756439"/>
              <a:gd name="connsiteY3" fmla="*/ 22218 h 3451283"/>
              <a:gd name="connsiteX4" fmla="*/ 4756439 w 4756439"/>
              <a:gd name="connsiteY4" fmla="*/ 0 h 3451283"/>
              <a:gd name="connsiteX0" fmla="*/ 4756439 w 4756439"/>
              <a:gd name="connsiteY0" fmla="*/ 0 h 3556471"/>
              <a:gd name="connsiteX1" fmla="*/ 576504 w 4756439"/>
              <a:gd name="connsiteY1" fmla="*/ 3556471 h 3556471"/>
              <a:gd name="connsiteX2" fmla="*/ 0 w 4756439"/>
              <a:gd name="connsiteY2" fmla="*/ 3064349 h 3556471"/>
              <a:gd name="connsiteX3" fmla="*/ 14815 w 4756439"/>
              <a:gd name="connsiteY3" fmla="*/ 22218 h 3556471"/>
              <a:gd name="connsiteX4" fmla="*/ 4756439 w 4756439"/>
              <a:gd name="connsiteY4" fmla="*/ 0 h 3556471"/>
              <a:gd name="connsiteX0" fmla="*/ 4756439 w 4756439"/>
              <a:gd name="connsiteY0" fmla="*/ 0 h 3582769"/>
              <a:gd name="connsiteX1" fmla="*/ 607293 w 4756439"/>
              <a:gd name="connsiteY1" fmla="*/ 3582769 h 3582769"/>
              <a:gd name="connsiteX2" fmla="*/ 0 w 4756439"/>
              <a:gd name="connsiteY2" fmla="*/ 3064349 h 3582769"/>
              <a:gd name="connsiteX3" fmla="*/ 14815 w 4756439"/>
              <a:gd name="connsiteY3" fmla="*/ 22218 h 3582769"/>
              <a:gd name="connsiteX4" fmla="*/ 4756439 w 4756439"/>
              <a:gd name="connsiteY4" fmla="*/ 0 h 3582769"/>
              <a:gd name="connsiteX0" fmla="*/ 4756439 w 4756439"/>
              <a:gd name="connsiteY0" fmla="*/ 0 h 3536749"/>
              <a:gd name="connsiteX1" fmla="*/ 599595 w 4756439"/>
              <a:gd name="connsiteY1" fmla="*/ 3536749 h 3536749"/>
              <a:gd name="connsiteX2" fmla="*/ 0 w 4756439"/>
              <a:gd name="connsiteY2" fmla="*/ 3064349 h 3536749"/>
              <a:gd name="connsiteX3" fmla="*/ 14815 w 4756439"/>
              <a:gd name="connsiteY3" fmla="*/ 22218 h 3536749"/>
              <a:gd name="connsiteX4" fmla="*/ 4756439 w 4756439"/>
              <a:gd name="connsiteY4" fmla="*/ 0 h 3536749"/>
              <a:gd name="connsiteX0" fmla="*/ 4756439 w 4756439"/>
              <a:gd name="connsiteY0" fmla="*/ 0 h 3549897"/>
              <a:gd name="connsiteX1" fmla="*/ 599595 w 4756439"/>
              <a:gd name="connsiteY1" fmla="*/ 3549897 h 3549897"/>
              <a:gd name="connsiteX2" fmla="*/ 0 w 4756439"/>
              <a:gd name="connsiteY2" fmla="*/ 3064349 h 3549897"/>
              <a:gd name="connsiteX3" fmla="*/ 14815 w 4756439"/>
              <a:gd name="connsiteY3" fmla="*/ 22218 h 3549897"/>
              <a:gd name="connsiteX4" fmla="*/ 4756439 w 4756439"/>
              <a:gd name="connsiteY4" fmla="*/ 0 h 3549897"/>
              <a:gd name="connsiteX0" fmla="*/ 4750221 w 4750221"/>
              <a:gd name="connsiteY0" fmla="*/ 0 h 3549897"/>
              <a:gd name="connsiteX1" fmla="*/ 593377 w 4750221"/>
              <a:gd name="connsiteY1" fmla="*/ 3549897 h 3549897"/>
              <a:gd name="connsiteX2" fmla="*/ 0 w 4750221"/>
              <a:gd name="connsiteY2" fmla="*/ 3260820 h 3549897"/>
              <a:gd name="connsiteX3" fmla="*/ 8597 w 4750221"/>
              <a:gd name="connsiteY3" fmla="*/ 22218 h 3549897"/>
              <a:gd name="connsiteX4" fmla="*/ 4750221 w 4750221"/>
              <a:gd name="connsiteY4" fmla="*/ 0 h 354989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60820 h 3666717"/>
              <a:gd name="connsiteX3" fmla="*/ 8597 w 4750221"/>
              <a:gd name="connsiteY3" fmla="*/ 22218 h 3666717"/>
              <a:gd name="connsiteX4" fmla="*/ 4750221 w 4750221"/>
              <a:gd name="connsiteY4" fmla="*/ 0 h 3666717"/>
              <a:gd name="connsiteX0" fmla="*/ 4762655 w 4762655"/>
              <a:gd name="connsiteY0" fmla="*/ 0 h 3666717"/>
              <a:gd name="connsiteX1" fmla="*/ 456601 w 4762655"/>
              <a:gd name="connsiteY1" fmla="*/ 3666717 h 3666717"/>
              <a:gd name="connsiteX2" fmla="*/ 0 w 4762655"/>
              <a:gd name="connsiteY2" fmla="*/ 3303300 h 3666717"/>
              <a:gd name="connsiteX3" fmla="*/ 21031 w 4762655"/>
              <a:gd name="connsiteY3" fmla="*/ 22218 h 3666717"/>
              <a:gd name="connsiteX4" fmla="*/ 4762655 w 4762655"/>
              <a:gd name="connsiteY4" fmla="*/ 0 h 366671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92679 h 3666717"/>
              <a:gd name="connsiteX3" fmla="*/ 8597 w 4750221"/>
              <a:gd name="connsiteY3" fmla="*/ 22218 h 3666717"/>
              <a:gd name="connsiteX4" fmla="*/ 4750221 w 4750221"/>
              <a:gd name="connsiteY4" fmla="*/ 0 h 366671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92679 h 3666717"/>
              <a:gd name="connsiteX3" fmla="*/ 2669 w 4750221"/>
              <a:gd name="connsiteY3" fmla="*/ 7027 h 3666717"/>
              <a:gd name="connsiteX4" fmla="*/ 4750221 w 4750221"/>
              <a:gd name="connsiteY4" fmla="*/ 0 h 3666717"/>
              <a:gd name="connsiteX0" fmla="*/ 4777650 w 4777650"/>
              <a:gd name="connsiteY0" fmla="*/ 28417 h 3695134"/>
              <a:gd name="connsiteX1" fmla="*/ 471596 w 4777650"/>
              <a:gd name="connsiteY1" fmla="*/ 3695134 h 3695134"/>
              <a:gd name="connsiteX2" fmla="*/ 27429 w 4777650"/>
              <a:gd name="connsiteY2" fmla="*/ 3321096 h 3695134"/>
              <a:gd name="connsiteX3" fmla="*/ 456 w 4777650"/>
              <a:gd name="connsiteY3" fmla="*/ 0 h 3695134"/>
              <a:gd name="connsiteX4" fmla="*/ 4777650 w 4777650"/>
              <a:gd name="connsiteY4" fmla="*/ 28417 h 3695134"/>
              <a:gd name="connsiteX0" fmla="*/ 4777650 w 4777650"/>
              <a:gd name="connsiteY0" fmla="*/ 28417 h 3517913"/>
              <a:gd name="connsiteX1" fmla="*/ 643520 w 4777650"/>
              <a:gd name="connsiteY1" fmla="*/ 3517913 h 3517913"/>
              <a:gd name="connsiteX2" fmla="*/ 27429 w 4777650"/>
              <a:gd name="connsiteY2" fmla="*/ 3321096 h 3517913"/>
              <a:gd name="connsiteX3" fmla="*/ 456 w 4777650"/>
              <a:gd name="connsiteY3" fmla="*/ 0 h 3517913"/>
              <a:gd name="connsiteX4" fmla="*/ 4777650 w 4777650"/>
              <a:gd name="connsiteY4" fmla="*/ 28417 h 3517913"/>
              <a:gd name="connsiteX0" fmla="*/ 4777650 w 4777650"/>
              <a:gd name="connsiteY0" fmla="*/ 28417 h 3533103"/>
              <a:gd name="connsiteX1" fmla="*/ 625736 w 4777650"/>
              <a:gd name="connsiteY1" fmla="*/ 3533103 h 3533103"/>
              <a:gd name="connsiteX2" fmla="*/ 27429 w 4777650"/>
              <a:gd name="connsiteY2" fmla="*/ 3321096 h 3533103"/>
              <a:gd name="connsiteX3" fmla="*/ 456 w 4777650"/>
              <a:gd name="connsiteY3" fmla="*/ 0 h 3533103"/>
              <a:gd name="connsiteX4" fmla="*/ 4777650 w 4777650"/>
              <a:gd name="connsiteY4" fmla="*/ 28417 h 3533103"/>
              <a:gd name="connsiteX0" fmla="*/ 4777650 w 4777650"/>
              <a:gd name="connsiteY0" fmla="*/ 28417 h 3543229"/>
              <a:gd name="connsiteX1" fmla="*/ 625735 w 4777650"/>
              <a:gd name="connsiteY1" fmla="*/ 3543229 h 3543229"/>
              <a:gd name="connsiteX2" fmla="*/ 27429 w 4777650"/>
              <a:gd name="connsiteY2" fmla="*/ 3321096 h 3543229"/>
              <a:gd name="connsiteX3" fmla="*/ 456 w 4777650"/>
              <a:gd name="connsiteY3" fmla="*/ 0 h 3543229"/>
              <a:gd name="connsiteX4" fmla="*/ 4777650 w 4777650"/>
              <a:gd name="connsiteY4" fmla="*/ 28417 h 3543229"/>
              <a:gd name="connsiteX0" fmla="*/ 4777592 w 4777592"/>
              <a:gd name="connsiteY0" fmla="*/ 28417 h 3543229"/>
              <a:gd name="connsiteX1" fmla="*/ 625677 w 4777592"/>
              <a:gd name="connsiteY1" fmla="*/ 3543229 h 3543229"/>
              <a:gd name="connsiteX2" fmla="*/ 33300 w 4777592"/>
              <a:gd name="connsiteY2" fmla="*/ 3093241 h 3543229"/>
              <a:gd name="connsiteX3" fmla="*/ 398 w 4777592"/>
              <a:gd name="connsiteY3" fmla="*/ 0 h 3543229"/>
              <a:gd name="connsiteX4" fmla="*/ 4777592 w 4777592"/>
              <a:gd name="connsiteY4" fmla="*/ 28417 h 3543229"/>
              <a:gd name="connsiteX0" fmla="*/ 4777592 w 4777592"/>
              <a:gd name="connsiteY0" fmla="*/ 28417 h 3553357"/>
              <a:gd name="connsiteX1" fmla="*/ 613819 w 4777592"/>
              <a:gd name="connsiteY1" fmla="*/ 3553357 h 3553357"/>
              <a:gd name="connsiteX2" fmla="*/ 33300 w 4777592"/>
              <a:gd name="connsiteY2" fmla="*/ 3093241 h 3553357"/>
              <a:gd name="connsiteX3" fmla="*/ 398 w 4777592"/>
              <a:gd name="connsiteY3" fmla="*/ 0 h 3553357"/>
              <a:gd name="connsiteX4" fmla="*/ 4777592 w 4777592"/>
              <a:gd name="connsiteY4" fmla="*/ 28417 h 3553357"/>
              <a:gd name="connsiteX0" fmla="*/ 4783521 w 4783521"/>
              <a:gd name="connsiteY0" fmla="*/ 33481 h 3553357"/>
              <a:gd name="connsiteX1" fmla="*/ 613819 w 4783521"/>
              <a:gd name="connsiteY1" fmla="*/ 3553357 h 3553357"/>
              <a:gd name="connsiteX2" fmla="*/ 33300 w 4783521"/>
              <a:gd name="connsiteY2" fmla="*/ 3093241 h 3553357"/>
              <a:gd name="connsiteX3" fmla="*/ 398 w 4783521"/>
              <a:gd name="connsiteY3" fmla="*/ 0 h 3553357"/>
              <a:gd name="connsiteX4" fmla="*/ 4783521 w 4783521"/>
              <a:gd name="connsiteY4" fmla="*/ 33481 h 3553357"/>
              <a:gd name="connsiteX0" fmla="*/ 4754611 w 4754611"/>
              <a:gd name="connsiteY0" fmla="*/ 8163 h 3528039"/>
              <a:gd name="connsiteX1" fmla="*/ 584909 w 4754611"/>
              <a:gd name="connsiteY1" fmla="*/ 3528039 h 3528039"/>
              <a:gd name="connsiteX2" fmla="*/ 4390 w 4754611"/>
              <a:gd name="connsiteY2" fmla="*/ 3067923 h 3528039"/>
              <a:gd name="connsiteX3" fmla="*/ 1131 w 4754611"/>
              <a:gd name="connsiteY3" fmla="*/ 0 h 3528039"/>
              <a:gd name="connsiteX4" fmla="*/ 4754611 w 4754611"/>
              <a:gd name="connsiteY4" fmla="*/ 8163 h 3528039"/>
              <a:gd name="connsiteX0" fmla="*/ 4754017 w 4754017"/>
              <a:gd name="connsiteY0" fmla="*/ 8163 h 3528039"/>
              <a:gd name="connsiteX1" fmla="*/ 584315 w 4754017"/>
              <a:gd name="connsiteY1" fmla="*/ 3528039 h 3528039"/>
              <a:gd name="connsiteX2" fmla="*/ 21582 w 4754017"/>
              <a:gd name="connsiteY2" fmla="*/ 3093240 h 3528039"/>
              <a:gd name="connsiteX3" fmla="*/ 537 w 4754017"/>
              <a:gd name="connsiteY3" fmla="*/ 0 h 3528039"/>
              <a:gd name="connsiteX4" fmla="*/ 4754017 w 4754017"/>
              <a:gd name="connsiteY4" fmla="*/ 8163 h 3528039"/>
              <a:gd name="connsiteX0" fmla="*/ 4754017 w 4754017"/>
              <a:gd name="connsiteY0" fmla="*/ 8163 h 3533103"/>
              <a:gd name="connsiteX1" fmla="*/ 578387 w 4754017"/>
              <a:gd name="connsiteY1" fmla="*/ 3533103 h 3533103"/>
              <a:gd name="connsiteX2" fmla="*/ 21582 w 4754017"/>
              <a:gd name="connsiteY2" fmla="*/ 3093240 h 3533103"/>
              <a:gd name="connsiteX3" fmla="*/ 537 w 4754017"/>
              <a:gd name="connsiteY3" fmla="*/ 0 h 3533103"/>
              <a:gd name="connsiteX4" fmla="*/ 4754017 w 4754017"/>
              <a:gd name="connsiteY4" fmla="*/ 8163 h 3533103"/>
              <a:gd name="connsiteX0" fmla="*/ 4754304 w 4754304"/>
              <a:gd name="connsiteY0" fmla="*/ 8163 h 3533103"/>
              <a:gd name="connsiteX1" fmla="*/ 578674 w 4754304"/>
              <a:gd name="connsiteY1" fmla="*/ 3533103 h 3533103"/>
              <a:gd name="connsiteX2" fmla="*/ 10013 w 4754304"/>
              <a:gd name="connsiteY2" fmla="*/ 3083113 h 3533103"/>
              <a:gd name="connsiteX3" fmla="*/ 824 w 4754304"/>
              <a:gd name="connsiteY3" fmla="*/ 0 h 3533103"/>
              <a:gd name="connsiteX4" fmla="*/ 4754304 w 4754304"/>
              <a:gd name="connsiteY4" fmla="*/ 8163 h 3533103"/>
              <a:gd name="connsiteX0" fmla="*/ 4744291 w 4744291"/>
              <a:gd name="connsiteY0" fmla="*/ 0 h 3524940"/>
              <a:gd name="connsiteX1" fmla="*/ 568661 w 4744291"/>
              <a:gd name="connsiteY1" fmla="*/ 3524940 h 3524940"/>
              <a:gd name="connsiteX2" fmla="*/ 0 w 4744291"/>
              <a:gd name="connsiteY2" fmla="*/ 3074950 h 3524940"/>
              <a:gd name="connsiteX3" fmla="*/ 14525 w 4744291"/>
              <a:gd name="connsiteY3" fmla="*/ 1963 h 3524940"/>
              <a:gd name="connsiteX4" fmla="*/ 4744291 w 4744291"/>
              <a:gd name="connsiteY4" fmla="*/ 0 h 3524940"/>
              <a:gd name="connsiteX0" fmla="*/ 4744291 w 4744291"/>
              <a:gd name="connsiteY0" fmla="*/ 0 h 3535066"/>
              <a:gd name="connsiteX1" fmla="*/ 580518 w 4744291"/>
              <a:gd name="connsiteY1" fmla="*/ 3535066 h 3535066"/>
              <a:gd name="connsiteX2" fmla="*/ 0 w 4744291"/>
              <a:gd name="connsiteY2" fmla="*/ 3074950 h 3535066"/>
              <a:gd name="connsiteX3" fmla="*/ 14525 w 4744291"/>
              <a:gd name="connsiteY3" fmla="*/ 1963 h 3535066"/>
              <a:gd name="connsiteX4" fmla="*/ 4744291 w 4744291"/>
              <a:gd name="connsiteY4" fmla="*/ 0 h 3535066"/>
              <a:gd name="connsiteX0" fmla="*/ 4744291 w 4744291"/>
              <a:gd name="connsiteY0" fmla="*/ 0 h 3535066"/>
              <a:gd name="connsiteX1" fmla="*/ 580518 w 4744291"/>
              <a:gd name="connsiteY1" fmla="*/ 3535066 h 3535066"/>
              <a:gd name="connsiteX2" fmla="*/ 0 w 4744291"/>
              <a:gd name="connsiteY2" fmla="*/ 3074950 h 3535066"/>
              <a:gd name="connsiteX3" fmla="*/ 14525 w 4744291"/>
              <a:gd name="connsiteY3" fmla="*/ 1963 h 3535066"/>
              <a:gd name="connsiteX4" fmla="*/ 4744291 w 4744291"/>
              <a:gd name="connsiteY4" fmla="*/ 0 h 3535066"/>
              <a:gd name="connsiteX0" fmla="*/ 4732435 w 4732435"/>
              <a:gd name="connsiteY0" fmla="*/ 0 h 3535066"/>
              <a:gd name="connsiteX1" fmla="*/ 568662 w 4732435"/>
              <a:gd name="connsiteY1" fmla="*/ 3535066 h 3535066"/>
              <a:gd name="connsiteX2" fmla="*/ 0 w 4732435"/>
              <a:gd name="connsiteY2" fmla="*/ 3064824 h 3535066"/>
              <a:gd name="connsiteX3" fmla="*/ 2669 w 4732435"/>
              <a:gd name="connsiteY3" fmla="*/ 1963 h 3535066"/>
              <a:gd name="connsiteX4" fmla="*/ 4732435 w 4732435"/>
              <a:gd name="connsiteY4" fmla="*/ 0 h 353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435" h="3535066">
                <a:moveTo>
                  <a:pt x="4732435" y="0"/>
                </a:moveTo>
                <a:lnTo>
                  <a:pt x="568662" y="3535066"/>
                </a:lnTo>
                <a:cubicBezTo>
                  <a:pt x="368797" y="3373217"/>
                  <a:pt x="199865" y="3226673"/>
                  <a:pt x="0" y="3064824"/>
                </a:cubicBezTo>
                <a:cubicBezTo>
                  <a:pt x="4937" y="2050780"/>
                  <a:pt x="-2268" y="1016007"/>
                  <a:pt x="2669" y="1963"/>
                </a:cubicBezTo>
                <a:lnTo>
                  <a:pt x="4732435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DF3E10B-F736-497C-87B3-9F52D9929A81}"/>
              </a:ext>
            </a:extLst>
          </p:cNvPr>
          <p:cNvGrpSpPr/>
          <p:nvPr/>
        </p:nvGrpSpPr>
        <p:grpSpPr>
          <a:xfrm>
            <a:off x="678313" y="2703769"/>
            <a:ext cx="5216377" cy="2085330"/>
            <a:chOff x="611559" y="2708920"/>
            <a:chExt cx="2675111" cy="2085330"/>
          </a:xfrm>
        </p:grpSpPr>
        <p:sp>
          <p:nvSpPr>
            <p:cNvPr id="7" name="Rounded Rectangle 58">
              <a:extLst>
                <a:ext uri="{FF2B5EF4-FFF2-40B4-BE49-F238E27FC236}">
                  <a16:creationId xmlns="" xmlns:a16="http://schemas.microsoft.com/office/drawing/2014/main" id="{02CB38B9-971C-4485-844D-EE9EE1862953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55A13EF-5EFA-4AD4-9600-331548FF9C4E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merupakan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pengembangan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metode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robert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menggunakan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filter HPF yang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diberi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satu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angka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nol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penyangga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Metode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ini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mengambil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prinsip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dari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fungsi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laplacian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dan gaussian yang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dikenal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sebagai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fungsi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membangkitkan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HPF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Kelebihan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dari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metode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sobel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ini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adalah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kemampuan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mengurangi</a:t>
              </a:r>
              <a:r>
                <a:rPr lang="en-US" sz="1400" dirty="0">
                  <a:solidFill>
                    <a:schemeClr val="bg1"/>
                  </a:solidFill>
                </a:rPr>
                <a:t> noise </a:t>
              </a:r>
              <a:r>
                <a:rPr lang="en-US" sz="1400" dirty="0" err="1">
                  <a:solidFill>
                    <a:schemeClr val="bg1"/>
                  </a:solidFill>
                </a:rPr>
                <a:t>sebelum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melakukan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perhitungan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deteksi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tepi</a:t>
              </a:r>
              <a:r>
                <a:rPr lang="en-US" sz="1400" dirty="0" smtClean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DECDD54-13C8-4E55-B21C-01EBD3306DC1}"/>
                </a:ext>
              </a:extLst>
            </p:cNvPr>
            <p:cNvSpPr txBox="1"/>
            <p:nvPr/>
          </p:nvSpPr>
          <p:spPr>
            <a:xfrm>
              <a:off x="665833" y="2728881"/>
              <a:ext cx="1501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Sobel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816B6F36-691A-4CFD-BF47-CED3C1CAAD7C}"/>
              </a:ext>
            </a:extLst>
          </p:cNvPr>
          <p:cNvGrpSpPr/>
          <p:nvPr/>
        </p:nvGrpSpPr>
        <p:grpSpPr>
          <a:xfrm>
            <a:off x="665613" y="1076135"/>
            <a:ext cx="5216377" cy="1438999"/>
            <a:chOff x="611559" y="2708920"/>
            <a:chExt cx="2675111" cy="1438999"/>
          </a:xfrm>
        </p:grpSpPr>
        <p:sp>
          <p:nvSpPr>
            <p:cNvPr id="11" name="Rounded Rectangle 64">
              <a:extLst>
                <a:ext uri="{FF2B5EF4-FFF2-40B4-BE49-F238E27FC236}">
                  <a16:creationId xmlns="" xmlns:a16="http://schemas.microsoft.com/office/drawing/2014/main" id="{A67D6D23-0FC4-4B25-BF1C-50A43F42F976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B631FEF-2E96-4DF1-ACB0-D43850780586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merupakan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pengembangan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metode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Robert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menggunakan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filter HPF yang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diberi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satu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angka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nol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penyangga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Metode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ini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mengambil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prinsip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fungsi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laplacian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dikenal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sebagai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fungsi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membangkitkan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HPF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r>
                <a:rPr lang="en-US" sz="1400" dirty="0"/>
                <a:t>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AC57941C-6F18-4820-95EB-8CB0A6F03B19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Prewitt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E65B8C65-BF8C-4A2E-9A47-E36A3D7B25B0}"/>
              </a:ext>
            </a:extLst>
          </p:cNvPr>
          <p:cNvGrpSpPr/>
          <p:nvPr/>
        </p:nvGrpSpPr>
        <p:grpSpPr>
          <a:xfrm>
            <a:off x="655034" y="4979257"/>
            <a:ext cx="5216377" cy="1654443"/>
            <a:chOff x="611559" y="2708920"/>
            <a:chExt cx="2675111" cy="1654443"/>
          </a:xfrm>
        </p:grpSpPr>
        <p:sp>
          <p:nvSpPr>
            <p:cNvPr id="15" name="Rounded Rectangle 68">
              <a:extLst>
                <a:ext uri="{FF2B5EF4-FFF2-40B4-BE49-F238E27FC236}">
                  <a16:creationId xmlns="" xmlns:a16="http://schemas.microsoft.com/office/drawing/2014/main" id="{68A3CAF1-42B9-40BE-AF0A-96056DD26216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3F6843-85AF-4B8F-AFE3-B842BB1DB5E4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menggunakan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algoritma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multi-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tahap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mendeteksi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berbagai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tepi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gambar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Walaupun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metode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tersebut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telah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berumur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cukup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lama,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namun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metode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tersebut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telah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menjadi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metode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deteksi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tepi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standar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dan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masih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dipakai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penelitan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03A9D05-4A2E-42D8-B9A1-4C92CC0D8033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Canny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 t="8161" r="16739" b="8333"/>
          <a:stretch/>
        </p:blipFill>
        <p:spPr bwMode="auto">
          <a:xfrm>
            <a:off x="6134100" y="2062399"/>
            <a:ext cx="5732638" cy="327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6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333220" y="2869621"/>
            <a:ext cx="65852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DEMO PROGRAM</a:t>
            </a:r>
            <a:endParaRPr lang="ko-KR" altLang="en-US" sz="4800" dirty="0">
              <a:solidFill>
                <a:schemeClr val="bg1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882712DC-81A8-4652-9155-DE4373E2537F}"/>
              </a:ext>
            </a:extLst>
          </p:cNvPr>
          <p:cNvGrpSpPr/>
          <p:nvPr/>
        </p:nvGrpSpPr>
        <p:grpSpPr>
          <a:xfrm>
            <a:off x="2687100" y="2479156"/>
            <a:ext cx="1803158" cy="1899687"/>
            <a:chOff x="2723195" y="2479155"/>
            <a:chExt cx="1803158" cy="1899687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5806FC4-4069-4307-8345-A7F2B0CF25A3}"/>
                </a:ext>
              </a:extLst>
            </p:cNvPr>
            <p:cNvSpPr/>
            <p:nvPr/>
          </p:nvSpPr>
          <p:spPr>
            <a:xfrm>
              <a:off x="2723195" y="2521519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A5ED13C-1C22-41FC-B6AB-58C62C988CD7}"/>
                </a:ext>
              </a:extLst>
            </p:cNvPr>
            <p:cNvSpPr/>
            <p:nvPr/>
          </p:nvSpPr>
          <p:spPr>
            <a:xfrm rot="18149754">
              <a:off x="2676936" y="2538727"/>
              <a:ext cx="1899687" cy="1780543"/>
            </a:xfrm>
            <a:custGeom>
              <a:avLst/>
              <a:gdLst>
                <a:gd name="connsiteX0" fmla="*/ 166912 w 6470369"/>
                <a:gd name="connsiteY0" fmla="*/ 60281 h 3649722"/>
                <a:gd name="connsiteX1" fmla="*/ 3331217 w 6470369"/>
                <a:gd name="connsiteY1" fmla="*/ 409197 h 3649722"/>
                <a:gd name="connsiteX2" fmla="*/ 6266922 w 6470369"/>
                <a:gd name="connsiteY2" fmla="*/ 96376 h 3649722"/>
                <a:gd name="connsiteX3" fmla="*/ 6074417 w 6470369"/>
                <a:gd name="connsiteY3" fmla="*/ 1985334 h 3649722"/>
                <a:gd name="connsiteX4" fmla="*/ 6303017 w 6470369"/>
                <a:gd name="connsiteY4" fmla="*/ 3561471 h 3649722"/>
                <a:gd name="connsiteX5" fmla="*/ 3198870 w 6470369"/>
                <a:gd name="connsiteY5" fmla="*/ 3380997 h 3649722"/>
                <a:gd name="connsiteX6" fmla="*/ 142849 w 6470369"/>
                <a:gd name="connsiteY6" fmla="*/ 3573502 h 3649722"/>
                <a:gd name="connsiteX7" fmla="*/ 467701 w 6470369"/>
                <a:gd name="connsiteY7" fmla="*/ 1889081 h 3649722"/>
                <a:gd name="connsiteX8" fmla="*/ 166912 w 6470369"/>
                <a:gd name="connsiteY8" fmla="*/ 60281 h 36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0369" h="3649722">
                  <a:moveTo>
                    <a:pt x="166912" y="60281"/>
                  </a:moveTo>
                  <a:cubicBezTo>
                    <a:pt x="644165" y="-186366"/>
                    <a:pt x="2314549" y="403181"/>
                    <a:pt x="3331217" y="409197"/>
                  </a:cubicBezTo>
                  <a:cubicBezTo>
                    <a:pt x="4347885" y="415213"/>
                    <a:pt x="5809722" y="-166314"/>
                    <a:pt x="6266922" y="96376"/>
                  </a:cubicBezTo>
                  <a:cubicBezTo>
                    <a:pt x="6724122" y="359066"/>
                    <a:pt x="6068401" y="1407818"/>
                    <a:pt x="6074417" y="1985334"/>
                  </a:cubicBezTo>
                  <a:cubicBezTo>
                    <a:pt x="6080433" y="2562850"/>
                    <a:pt x="6782275" y="3328861"/>
                    <a:pt x="6303017" y="3561471"/>
                  </a:cubicBezTo>
                  <a:cubicBezTo>
                    <a:pt x="5823759" y="3794082"/>
                    <a:pt x="4225565" y="3378992"/>
                    <a:pt x="3198870" y="3380997"/>
                  </a:cubicBezTo>
                  <a:cubicBezTo>
                    <a:pt x="2172175" y="3383002"/>
                    <a:pt x="598044" y="3822155"/>
                    <a:pt x="142849" y="3573502"/>
                  </a:cubicBezTo>
                  <a:cubicBezTo>
                    <a:pt x="-312346" y="3324849"/>
                    <a:pt x="465696" y="2470607"/>
                    <a:pt x="467701" y="1889081"/>
                  </a:cubicBezTo>
                  <a:cubicBezTo>
                    <a:pt x="469706" y="1307555"/>
                    <a:pt x="-310341" y="306928"/>
                    <a:pt x="166912" y="60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E1483A0-D299-457A-9766-73F0F75DD001}"/>
                </a:ext>
              </a:extLst>
            </p:cNvPr>
            <p:cNvSpPr/>
            <p:nvPr/>
          </p:nvSpPr>
          <p:spPr>
            <a:xfrm rot="20942360">
              <a:off x="2727207" y="2525531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DE92A2B8-436C-40FC-A25C-9CBA19DE83F0}"/>
              </a:ext>
            </a:extLst>
          </p:cNvPr>
          <p:cNvSpPr/>
          <p:nvPr/>
        </p:nvSpPr>
        <p:spPr>
          <a:xfrm>
            <a:off x="2191854" y="2370972"/>
            <a:ext cx="279711" cy="326329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456646A-32EF-491D-8216-16BE38467E8E}"/>
              </a:ext>
            </a:extLst>
          </p:cNvPr>
          <p:cNvGrpSpPr/>
          <p:nvPr/>
        </p:nvGrpSpPr>
        <p:grpSpPr>
          <a:xfrm>
            <a:off x="4741624" y="4127935"/>
            <a:ext cx="439725" cy="401041"/>
            <a:chOff x="10305635" y="3839796"/>
            <a:chExt cx="722004" cy="658486"/>
          </a:xfrm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BF5DB358-A507-4252-A73D-F3D6E000458B}"/>
                </a:ext>
              </a:extLst>
            </p:cNvPr>
            <p:cNvSpPr/>
            <p:nvPr/>
          </p:nvSpPr>
          <p:spPr>
            <a:xfrm rot="21213783">
              <a:off x="10305635" y="3839796"/>
              <a:ext cx="406755" cy="406755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3917EE2F-D5BC-415B-ABEF-0338BE7F003A}"/>
                </a:ext>
              </a:extLst>
            </p:cNvPr>
            <p:cNvSpPr/>
            <p:nvPr/>
          </p:nvSpPr>
          <p:spPr>
            <a:xfrm rot="21213783">
              <a:off x="10411740" y="3882384"/>
              <a:ext cx="615899" cy="615898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Rectangle 18">
            <a:extLst>
              <a:ext uri="{FF2B5EF4-FFF2-40B4-BE49-F238E27FC236}">
                <a16:creationId xmlns="" xmlns:a16="http://schemas.microsoft.com/office/drawing/2014/main" id="{29D72B03-0100-41D5-8A27-8D70599D1CBF}"/>
              </a:ext>
            </a:extLst>
          </p:cNvPr>
          <p:cNvSpPr/>
          <p:nvPr/>
        </p:nvSpPr>
        <p:spPr>
          <a:xfrm>
            <a:off x="3168460" y="3091815"/>
            <a:ext cx="887397" cy="705056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Donut 39">
            <a:extLst>
              <a:ext uri="{FF2B5EF4-FFF2-40B4-BE49-F238E27FC236}">
                <a16:creationId xmlns="" xmlns:a16="http://schemas.microsoft.com/office/drawing/2014/main" id="{F67C4ACE-FF87-4258-9FFE-F80C7282307E}"/>
              </a:ext>
            </a:extLst>
          </p:cNvPr>
          <p:cNvSpPr/>
          <p:nvPr/>
        </p:nvSpPr>
        <p:spPr>
          <a:xfrm>
            <a:off x="3462279" y="3192712"/>
            <a:ext cx="299757" cy="29975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AFEB2393-DC85-4A83-A66E-FBE9B7A338A9}"/>
              </a:ext>
            </a:extLst>
          </p:cNvPr>
          <p:cNvGrpSpPr/>
          <p:nvPr/>
        </p:nvGrpSpPr>
        <p:grpSpPr>
          <a:xfrm>
            <a:off x="2778476" y="983600"/>
            <a:ext cx="6469869" cy="5036664"/>
            <a:chOff x="2850668" y="983600"/>
            <a:chExt cx="6469869" cy="5036664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6BDE9DF4-FB5B-43F3-8A17-6C2549D072E8}"/>
                </a:ext>
              </a:extLst>
            </p:cNvPr>
            <p:cNvSpPr/>
            <p:nvPr/>
          </p:nvSpPr>
          <p:spPr>
            <a:xfrm flipH="1">
              <a:off x="3251088" y="1127983"/>
              <a:ext cx="5918025" cy="4892281"/>
            </a:xfrm>
            <a:custGeom>
              <a:avLst/>
              <a:gdLst>
                <a:gd name="connsiteX0" fmla="*/ 5411991 w 6155406"/>
                <a:gd name="connsiteY0" fmla="*/ 104032 h 4892281"/>
                <a:gd name="connsiteX1" fmla="*/ 6065232 w 6155406"/>
                <a:gd name="connsiteY1" fmla="*/ 757273 h 4892281"/>
                <a:gd name="connsiteX2" fmla="*/ 6065232 w 6155406"/>
                <a:gd name="connsiteY2" fmla="*/ 2390328 h 4892281"/>
                <a:gd name="connsiteX3" fmla="*/ 6065232 w 6155406"/>
                <a:gd name="connsiteY3" fmla="*/ 3370156 h 4892281"/>
                <a:gd name="connsiteX4" fmla="*/ 5411991 w 6155406"/>
                <a:gd name="connsiteY4" fmla="*/ 4023397 h 4892281"/>
                <a:gd name="connsiteX5" fmla="*/ 2590341 w 6155406"/>
                <a:gd name="connsiteY5" fmla="*/ 4023397 h 4892281"/>
                <a:gd name="connsiteX6" fmla="*/ 1112202 w 6155406"/>
                <a:gd name="connsiteY6" fmla="*/ 4753418 h 4892281"/>
                <a:gd name="connsiteX7" fmla="*/ 1101102 w 6155406"/>
                <a:gd name="connsiteY7" fmla="*/ 4023397 h 4892281"/>
                <a:gd name="connsiteX8" fmla="*/ 761517 w 6155406"/>
                <a:gd name="connsiteY8" fmla="*/ 4023397 h 4892281"/>
                <a:gd name="connsiteX9" fmla="*/ 108276 w 6155406"/>
                <a:gd name="connsiteY9" fmla="*/ 3370156 h 4892281"/>
                <a:gd name="connsiteX10" fmla="*/ 108276 w 6155406"/>
                <a:gd name="connsiteY10" fmla="*/ 2390328 h 4892281"/>
                <a:gd name="connsiteX11" fmla="*/ 108276 w 6155406"/>
                <a:gd name="connsiteY11" fmla="*/ 757273 h 4892281"/>
                <a:gd name="connsiteX12" fmla="*/ 761517 w 6155406"/>
                <a:gd name="connsiteY12" fmla="*/ 104032 h 4892281"/>
                <a:gd name="connsiteX13" fmla="*/ 1101102 w 6155406"/>
                <a:gd name="connsiteY13" fmla="*/ 104032 h 4892281"/>
                <a:gd name="connsiteX14" fmla="*/ 2590341 w 6155406"/>
                <a:gd name="connsiteY14" fmla="*/ 104032 h 4892281"/>
                <a:gd name="connsiteX15" fmla="*/ 5468039 w 6155406"/>
                <a:gd name="connsiteY15" fmla="*/ 0 h 4892281"/>
                <a:gd name="connsiteX16" fmla="*/ 2564753 w 6155406"/>
                <a:gd name="connsiteY16" fmla="*/ 0 h 4892281"/>
                <a:gd name="connsiteX17" fmla="*/ 1025901 w 6155406"/>
                <a:gd name="connsiteY17" fmla="*/ 0 h 4892281"/>
                <a:gd name="connsiteX18" fmla="*/ 687367 w 6155406"/>
                <a:gd name="connsiteY18" fmla="*/ 0 h 4892281"/>
                <a:gd name="connsiteX19" fmla="*/ 0 w 6155406"/>
                <a:gd name="connsiteY19" fmla="*/ 687367 h 4892281"/>
                <a:gd name="connsiteX20" fmla="*/ 0 w 6155406"/>
                <a:gd name="connsiteY20" fmla="*/ 2405738 h 4892281"/>
                <a:gd name="connsiteX21" fmla="*/ 0 w 6155406"/>
                <a:gd name="connsiteY21" fmla="*/ 3436755 h 4892281"/>
                <a:gd name="connsiteX22" fmla="*/ 687367 w 6155406"/>
                <a:gd name="connsiteY22" fmla="*/ 4124122 h 4892281"/>
                <a:gd name="connsiteX23" fmla="*/ 1025901 w 6155406"/>
                <a:gd name="connsiteY23" fmla="*/ 4124122 h 4892281"/>
                <a:gd name="connsiteX24" fmla="*/ 1037371 w 6155406"/>
                <a:gd name="connsiteY24" fmla="*/ 4892281 h 4892281"/>
                <a:gd name="connsiteX25" fmla="*/ 2564753 w 6155406"/>
                <a:gd name="connsiteY25" fmla="*/ 4124122 h 4892281"/>
                <a:gd name="connsiteX26" fmla="*/ 5468039 w 6155406"/>
                <a:gd name="connsiteY26" fmla="*/ 4124122 h 4892281"/>
                <a:gd name="connsiteX27" fmla="*/ 6155406 w 6155406"/>
                <a:gd name="connsiteY27" fmla="*/ 3436755 h 4892281"/>
                <a:gd name="connsiteX28" fmla="*/ 6155406 w 6155406"/>
                <a:gd name="connsiteY28" fmla="*/ 2405738 h 4892281"/>
                <a:gd name="connsiteX29" fmla="*/ 6155406 w 6155406"/>
                <a:gd name="connsiteY29" fmla="*/ 687367 h 4892281"/>
                <a:gd name="connsiteX30" fmla="*/ 5468039 w 6155406"/>
                <a:gd name="connsiteY30" fmla="*/ 0 h 489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55406" h="4892281">
                  <a:moveTo>
                    <a:pt x="5411991" y="104032"/>
                  </a:moveTo>
                  <a:cubicBezTo>
                    <a:pt x="5772766" y="104032"/>
                    <a:pt x="6065232" y="396498"/>
                    <a:pt x="6065232" y="757273"/>
                  </a:cubicBezTo>
                  <a:lnTo>
                    <a:pt x="6065232" y="2390328"/>
                  </a:lnTo>
                  <a:lnTo>
                    <a:pt x="6065232" y="3370156"/>
                  </a:lnTo>
                  <a:cubicBezTo>
                    <a:pt x="6065232" y="3730931"/>
                    <a:pt x="5772766" y="4023397"/>
                    <a:pt x="5411991" y="4023397"/>
                  </a:cubicBezTo>
                  <a:lnTo>
                    <a:pt x="2590341" y="4023397"/>
                  </a:lnTo>
                  <a:lnTo>
                    <a:pt x="1112202" y="4753418"/>
                  </a:lnTo>
                  <a:lnTo>
                    <a:pt x="1101102" y="4023397"/>
                  </a:lnTo>
                  <a:lnTo>
                    <a:pt x="761517" y="4023397"/>
                  </a:lnTo>
                  <a:cubicBezTo>
                    <a:pt x="400742" y="4023397"/>
                    <a:pt x="108276" y="3730931"/>
                    <a:pt x="108276" y="3370156"/>
                  </a:cubicBezTo>
                  <a:lnTo>
                    <a:pt x="108276" y="2390328"/>
                  </a:lnTo>
                  <a:lnTo>
                    <a:pt x="108276" y="757273"/>
                  </a:lnTo>
                  <a:cubicBezTo>
                    <a:pt x="108276" y="396498"/>
                    <a:pt x="400742" y="104032"/>
                    <a:pt x="761517" y="104032"/>
                  </a:cubicBezTo>
                  <a:lnTo>
                    <a:pt x="1101102" y="104032"/>
                  </a:lnTo>
                  <a:lnTo>
                    <a:pt x="2590341" y="104032"/>
                  </a:lnTo>
                  <a:close/>
                  <a:moveTo>
                    <a:pt x="5468039" y="0"/>
                  </a:moveTo>
                  <a:lnTo>
                    <a:pt x="2564753" y="0"/>
                  </a:lnTo>
                  <a:lnTo>
                    <a:pt x="1025901" y="0"/>
                  </a:lnTo>
                  <a:lnTo>
                    <a:pt x="687367" y="0"/>
                  </a:lnTo>
                  <a:cubicBezTo>
                    <a:pt x="307745" y="0"/>
                    <a:pt x="0" y="307745"/>
                    <a:pt x="0" y="687367"/>
                  </a:cubicBezTo>
                  <a:lnTo>
                    <a:pt x="0" y="2405738"/>
                  </a:lnTo>
                  <a:lnTo>
                    <a:pt x="0" y="3436755"/>
                  </a:lnTo>
                  <a:cubicBezTo>
                    <a:pt x="0" y="3816377"/>
                    <a:pt x="307745" y="4124122"/>
                    <a:pt x="687367" y="4124122"/>
                  </a:cubicBezTo>
                  <a:lnTo>
                    <a:pt x="1025901" y="4124122"/>
                  </a:lnTo>
                  <a:lnTo>
                    <a:pt x="1037371" y="4892281"/>
                  </a:lnTo>
                  <a:lnTo>
                    <a:pt x="2564753" y="4124122"/>
                  </a:lnTo>
                  <a:lnTo>
                    <a:pt x="5468039" y="4124122"/>
                  </a:lnTo>
                  <a:cubicBezTo>
                    <a:pt x="5847661" y="4124122"/>
                    <a:pt x="6155406" y="3816377"/>
                    <a:pt x="6155406" y="3436755"/>
                  </a:cubicBezTo>
                  <a:lnTo>
                    <a:pt x="6155406" y="2405738"/>
                  </a:lnTo>
                  <a:lnTo>
                    <a:pt x="6155406" y="687367"/>
                  </a:lnTo>
                  <a:cubicBezTo>
                    <a:pt x="6155406" y="307745"/>
                    <a:pt x="5847661" y="0"/>
                    <a:pt x="5468039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4C6B422E-2086-49E7-AD72-582C2AB6DA6B}"/>
                </a:ext>
              </a:extLst>
            </p:cNvPr>
            <p:cNvSpPr/>
            <p:nvPr/>
          </p:nvSpPr>
          <p:spPr>
            <a:xfrm>
              <a:off x="2850668" y="983600"/>
              <a:ext cx="6469869" cy="4260858"/>
            </a:xfrm>
            <a:custGeom>
              <a:avLst/>
              <a:gdLst>
                <a:gd name="connsiteX0" fmla="*/ 2609967 w 4714507"/>
                <a:gd name="connsiteY0" fmla="*/ 3201250 h 3244394"/>
                <a:gd name="connsiteX1" fmla="*/ 4026854 w 4714507"/>
                <a:gd name="connsiteY1" fmla="*/ 3094793 h 3244394"/>
                <a:gd name="connsiteX2" fmla="*/ 4502107 w 4714507"/>
                <a:gd name="connsiteY2" fmla="*/ 2689244 h 3244394"/>
                <a:gd name="connsiteX3" fmla="*/ 4632643 w 4714507"/>
                <a:gd name="connsiteY3" fmla="*/ 2164565 h 3244394"/>
                <a:gd name="connsiteX4" fmla="*/ 4706149 w 4714507"/>
                <a:gd name="connsiteY4" fmla="*/ 1646222 h 3244394"/>
                <a:gd name="connsiteX5" fmla="*/ 4678267 w 4714507"/>
                <a:gd name="connsiteY5" fmla="*/ 819916 h 3244394"/>
                <a:gd name="connsiteX6" fmla="*/ 4310739 w 4714507"/>
                <a:gd name="connsiteY6" fmla="*/ 21490 h 3244394"/>
                <a:gd name="connsiteX7" fmla="*/ 3142250 w 4714507"/>
                <a:gd name="connsiteY7" fmla="*/ 231869 h 3244394"/>
                <a:gd name="connsiteX8" fmla="*/ 1607501 w 4714507"/>
                <a:gd name="connsiteY8" fmla="*/ 220463 h 3244394"/>
                <a:gd name="connsiteX9" fmla="*/ 342694 w 4714507"/>
                <a:gd name="connsiteY9" fmla="*/ 334524 h 3244394"/>
                <a:gd name="connsiteX10" fmla="*/ 212158 w 4714507"/>
                <a:gd name="connsiteY10" fmla="*/ 1572716 h 3244394"/>
                <a:gd name="connsiteX11" fmla="*/ 436478 w 4714507"/>
                <a:gd name="connsiteY11" fmla="*/ 2397756 h 3244394"/>
                <a:gd name="connsiteX12" fmla="*/ 778660 w 4714507"/>
                <a:gd name="connsiteY12" fmla="*/ 3145487 h 3244394"/>
                <a:gd name="connsiteX13" fmla="*/ 1563144 w 4714507"/>
                <a:gd name="connsiteY13" fmla="*/ 3170834 h 3244394"/>
                <a:gd name="connsiteX14" fmla="*/ 2609967 w 4714507"/>
                <a:gd name="connsiteY14" fmla="*/ 3201250 h 324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14507" h="3244394">
                  <a:moveTo>
                    <a:pt x="2609967" y="3201250"/>
                  </a:moveTo>
                  <a:cubicBezTo>
                    <a:pt x="3177736" y="3272221"/>
                    <a:pt x="3595958" y="3234201"/>
                    <a:pt x="4026854" y="3094793"/>
                  </a:cubicBezTo>
                  <a:cubicBezTo>
                    <a:pt x="4215688" y="3033961"/>
                    <a:pt x="4388046" y="2866672"/>
                    <a:pt x="4502107" y="2689244"/>
                  </a:cubicBezTo>
                  <a:cubicBezTo>
                    <a:pt x="4583217" y="2563777"/>
                    <a:pt x="4604762" y="2314111"/>
                    <a:pt x="4632643" y="2164565"/>
                  </a:cubicBezTo>
                  <a:cubicBezTo>
                    <a:pt x="4663060" y="2001078"/>
                    <a:pt x="4689673" y="1812244"/>
                    <a:pt x="4706149" y="1646222"/>
                  </a:cubicBezTo>
                  <a:cubicBezTo>
                    <a:pt x="4734030" y="1367407"/>
                    <a:pt x="4644049" y="1098731"/>
                    <a:pt x="4678267" y="819916"/>
                  </a:cubicBezTo>
                  <a:cubicBezTo>
                    <a:pt x="4722624" y="453654"/>
                    <a:pt x="4797397" y="86125"/>
                    <a:pt x="4310739" y="21490"/>
                  </a:cubicBezTo>
                  <a:cubicBezTo>
                    <a:pt x="3914061" y="-31738"/>
                    <a:pt x="3526255" y="169769"/>
                    <a:pt x="3142250" y="231869"/>
                  </a:cubicBezTo>
                  <a:cubicBezTo>
                    <a:pt x="2639116" y="314246"/>
                    <a:pt x="2111902" y="255949"/>
                    <a:pt x="1607501" y="220463"/>
                  </a:cubicBezTo>
                  <a:cubicBezTo>
                    <a:pt x="1205753" y="192582"/>
                    <a:pt x="708956" y="124145"/>
                    <a:pt x="342694" y="334524"/>
                  </a:cubicBezTo>
                  <a:cubicBezTo>
                    <a:pt x="-152836" y="619676"/>
                    <a:pt x="1780" y="1158296"/>
                    <a:pt x="212158" y="1572716"/>
                  </a:cubicBezTo>
                  <a:cubicBezTo>
                    <a:pt x="355368" y="1855334"/>
                    <a:pt x="355368" y="2102465"/>
                    <a:pt x="436478" y="2397756"/>
                  </a:cubicBezTo>
                  <a:cubicBezTo>
                    <a:pt x="494775" y="2611936"/>
                    <a:pt x="593628" y="3018753"/>
                    <a:pt x="778660" y="3145487"/>
                  </a:cubicBezTo>
                  <a:cubicBezTo>
                    <a:pt x="995375" y="3295034"/>
                    <a:pt x="1319814" y="3196181"/>
                    <a:pt x="1563144" y="3170834"/>
                  </a:cubicBezTo>
                  <a:cubicBezTo>
                    <a:pt x="1912930" y="3135348"/>
                    <a:pt x="2257646" y="3156893"/>
                    <a:pt x="2609967" y="3201250"/>
                  </a:cubicBezTo>
                  <a:close/>
                </a:path>
              </a:pathLst>
            </a:custGeom>
            <a:solidFill>
              <a:schemeClr val="bg1"/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20C6080-F13F-4E14-84DF-3C2153F75EE0}"/>
                </a:ext>
              </a:extLst>
            </p:cNvPr>
            <p:cNvSpPr/>
            <p:nvPr/>
          </p:nvSpPr>
          <p:spPr>
            <a:xfrm flipH="1">
              <a:off x="3251088" y="1127984"/>
              <a:ext cx="1888958" cy="3438215"/>
            </a:xfrm>
            <a:custGeom>
              <a:avLst/>
              <a:gdLst>
                <a:gd name="connsiteX0" fmla="*/ 1201591 w 1888958"/>
                <a:gd name="connsiteY0" fmla="*/ 0 h 3438215"/>
                <a:gd name="connsiteX1" fmla="*/ 0 w 1888958"/>
                <a:gd name="connsiteY1" fmla="*/ 0 h 3438215"/>
                <a:gd name="connsiteX2" fmla="*/ 0 w 1888958"/>
                <a:gd name="connsiteY2" fmla="*/ 104032 h 3438215"/>
                <a:gd name="connsiteX3" fmla="*/ 1145543 w 1888958"/>
                <a:gd name="connsiteY3" fmla="*/ 104032 h 3438215"/>
                <a:gd name="connsiteX4" fmla="*/ 1798784 w 1888958"/>
                <a:gd name="connsiteY4" fmla="*/ 757273 h 3438215"/>
                <a:gd name="connsiteX5" fmla="*/ 1798784 w 1888958"/>
                <a:gd name="connsiteY5" fmla="*/ 2390328 h 3438215"/>
                <a:gd name="connsiteX6" fmla="*/ 1798784 w 1888958"/>
                <a:gd name="connsiteY6" fmla="*/ 3370156 h 3438215"/>
                <a:gd name="connsiteX7" fmla="*/ 1791923 w 1888958"/>
                <a:gd name="connsiteY7" fmla="*/ 3438215 h 3438215"/>
                <a:gd name="connsiteX8" fmla="*/ 1888811 w 1888958"/>
                <a:gd name="connsiteY8" fmla="*/ 3438215 h 3438215"/>
                <a:gd name="connsiteX9" fmla="*/ 1888958 w 1888958"/>
                <a:gd name="connsiteY9" fmla="*/ 3436755 h 3438215"/>
                <a:gd name="connsiteX10" fmla="*/ 1888958 w 1888958"/>
                <a:gd name="connsiteY10" fmla="*/ 2405738 h 3438215"/>
                <a:gd name="connsiteX11" fmla="*/ 1888958 w 1888958"/>
                <a:gd name="connsiteY11" fmla="*/ 687367 h 3438215"/>
                <a:gd name="connsiteX12" fmla="*/ 1201591 w 1888958"/>
                <a:gd name="connsiteY12" fmla="*/ 0 h 343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8958" h="3438215">
                  <a:moveTo>
                    <a:pt x="1201591" y="0"/>
                  </a:moveTo>
                  <a:lnTo>
                    <a:pt x="0" y="0"/>
                  </a:lnTo>
                  <a:lnTo>
                    <a:pt x="0" y="104032"/>
                  </a:lnTo>
                  <a:lnTo>
                    <a:pt x="1145543" y="104032"/>
                  </a:lnTo>
                  <a:cubicBezTo>
                    <a:pt x="1506318" y="104032"/>
                    <a:pt x="1798784" y="396498"/>
                    <a:pt x="1798784" y="757273"/>
                  </a:cubicBezTo>
                  <a:lnTo>
                    <a:pt x="1798784" y="2390328"/>
                  </a:lnTo>
                  <a:lnTo>
                    <a:pt x="1798784" y="3370156"/>
                  </a:lnTo>
                  <a:lnTo>
                    <a:pt x="1791923" y="3438215"/>
                  </a:lnTo>
                  <a:lnTo>
                    <a:pt x="1888811" y="3438215"/>
                  </a:lnTo>
                  <a:lnTo>
                    <a:pt x="1888958" y="3436755"/>
                  </a:lnTo>
                  <a:lnTo>
                    <a:pt x="1888958" y="2405738"/>
                  </a:lnTo>
                  <a:lnTo>
                    <a:pt x="1888958" y="687367"/>
                  </a:lnTo>
                  <a:cubicBezTo>
                    <a:pt x="1888958" y="307745"/>
                    <a:pt x="1581213" y="0"/>
                    <a:pt x="1201591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629F7191-CC70-4516-854C-3D22903D957D}"/>
              </a:ext>
            </a:extLst>
          </p:cNvPr>
          <p:cNvSpPr/>
          <p:nvPr/>
        </p:nvSpPr>
        <p:spPr>
          <a:xfrm rot="21006484">
            <a:off x="2333845" y="1267737"/>
            <a:ext cx="406882" cy="474695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14148B-767C-4440-85FB-049D7196D83C}"/>
              </a:ext>
            </a:extLst>
          </p:cNvPr>
          <p:cNvGrpSpPr/>
          <p:nvPr/>
        </p:nvGrpSpPr>
        <p:grpSpPr>
          <a:xfrm rot="392710">
            <a:off x="3486506" y="4085901"/>
            <a:ext cx="611463" cy="480753"/>
            <a:chOff x="3139062" y="4798549"/>
            <a:chExt cx="686534" cy="5397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15AC316-E38D-4F59-96DF-40121D9F159A}"/>
                </a:ext>
              </a:extLst>
            </p:cNvPr>
            <p:cNvSpPr/>
            <p:nvPr/>
          </p:nvSpPr>
          <p:spPr>
            <a:xfrm>
              <a:off x="3139062" y="4831387"/>
              <a:ext cx="329509" cy="506937"/>
            </a:xfrm>
            <a:custGeom>
              <a:avLst/>
              <a:gdLst>
                <a:gd name="connsiteX0" fmla="*/ 194497 w 329508"/>
                <a:gd name="connsiteY0" fmla="*/ 500115 h 506936"/>
                <a:gd name="connsiteX1" fmla="*/ 217309 w 329508"/>
                <a:gd name="connsiteY1" fmla="*/ 9654 h 506936"/>
                <a:gd name="connsiteX2" fmla="*/ 241388 w 329508"/>
                <a:gd name="connsiteY2" fmla="*/ 57813 h 506936"/>
                <a:gd name="connsiteX3" fmla="*/ 188160 w 329508"/>
                <a:gd name="connsiteY3" fmla="*/ 170606 h 506936"/>
                <a:gd name="connsiteX4" fmla="*/ 213507 w 329508"/>
                <a:gd name="connsiteY4" fmla="*/ 207359 h 506936"/>
                <a:gd name="connsiteX5" fmla="*/ 194497 w 329508"/>
                <a:gd name="connsiteY5" fmla="*/ 50011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508" h="506936">
                  <a:moveTo>
                    <a:pt x="194497" y="500115"/>
                  </a:moveTo>
                  <a:cubicBezTo>
                    <a:pt x="-81784" y="527996"/>
                    <a:pt x="-27288" y="37536"/>
                    <a:pt x="217309" y="9654"/>
                  </a:cubicBezTo>
                  <a:cubicBezTo>
                    <a:pt x="241388" y="7119"/>
                    <a:pt x="255329" y="37536"/>
                    <a:pt x="241388" y="57813"/>
                  </a:cubicBezTo>
                  <a:cubicBezTo>
                    <a:pt x="216041" y="92031"/>
                    <a:pt x="199566" y="130051"/>
                    <a:pt x="188160" y="170606"/>
                  </a:cubicBezTo>
                  <a:cubicBezTo>
                    <a:pt x="184358" y="188349"/>
                    <a:pt x="195764" y="204824"/>
                    <a:pt x="213507" y="207359"/>
                  </a:cubicBezTo>
                  <a:cubicBezTo>
                    <a:pt x="360518" y="226369"/>
                    <a:pt x="365588" y="483639"/>
                    <a:pt x="194497" y="500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336135E-6DFF-403B-A7A7-C97D039BE0D9}"/>
                </a:ext>
              </a:extLst>
            </p:cNvPr>
            <p:cNvSpPr/>
            <p:nvPr/>
          </p:nvSpPr>
          <p:spPr>
            <a:xfrm>
              <a:off x="3508761" y="4798549"/>
              <a:ext cx="316835" cy="506937"/>
            </a:xfrm>
            <a:custGeom>
              <a:avLst/>
              <a:gdLst>
                <a:gd name="connsiteX0" fmla="*/ 184722 w 316835"/>
                <a:gd name="connsiteY0" fmla="*/ 500002 h 506936"/>
                <a:gd name="connsiteX1" fmla="*/ 194861 w 316835"/>
                <a:gd name="connsiteY1" fmla="*/ 9541 h 506936"/>
                <a:gd name="connsiteX2" fmla="*/ 225277 w 316835"/>
                <a:gd name="connsiteY2" fmla="*/ 65303 h 506936"/>
                <a:gd name="connsiteX3" fmla="*/ 179653 w 316835"/>
                <a:gd name="connsiteY3" fmla="*/ 162889 h 506936"/>
                <a:gd name="connsiteX4" fmla="*/ 208802 w 316835"/>
                <a:gd name="connsiteY4" fmla="*/ 208513 h 506936"/>
                <a:gd name="connsiteX5" fmla="*/ 184722 w 316835"/>
                <a:gd name="connsiteY5" fmla="*/ 500002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84722" y="500002"/>
                  </a:moveTo>
                  <a:cubicBezTo>
                    <a:pt x="-59875" y="522814"/>
                    <a:pt x="-40864" y="20947"/>
                    <a:pt x="194861" y="9541"/>
                  </a:cubicBezTo>
                  <a:cubicBezTo>
                    <a:pt x="224010" y="8273"/>
                    <a:pt x="241753" y="41224"/>
                    <a:pt x="225277" y="65303"/>
                  </a:cubicBezTo>
                  <a:cubicBezTo>
                    <a:pt x="205000" y="95720"/>
                    <a:pt x="189792" y="127404"/>
                    <a:pt x="179653" y="162889"/>
                  </a:cubicBezTo>
                  <a:cubicBezTo>
                    <a:pt x="173316" y="183166"/>
                    <a:pt x="187257" y="204711"/>
                    <a:pt x="208802" y="208513"/>
                  </a:cubicBezTo>
                  <a:cubicBezTo>
                    <a:pt x="350744" y="232593"/>
                    <a:pt x="353279" y="484794"/>
                    <a:pt x="184722" y="50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41D01F5-4248-4CF1-934B-0F30BDC377CA}"/>
              </a:ext>
            </a:extLst>
          </p:cNvPr>
          <p:cNvGrpSpPr/>
          <p:nvPr/>
        </p:nvGrpSpPr>
        <p:grpSpPr>
          <a:xfrm rot="21213783">
            <a:off x="9012347" y="5062926"/>
            <a:ext cx="704178" cy="681177"/>
            <a:chOff x="8046445" y="4592230"/>
            <a:chExt cx="513125" cy="4963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9B6419BE-DC03-44E2-BCAF-6500D717C733}"/>
                </a:ext>
              </a:extLst>
            </p:cNvPr>
            <p:cNvSpPr/>
            <p:nvPr/>
          </p:nvSpPr>
          <p:spPr>
            <a:xfrm>
              <a:off x="8046445" y="4592230"/>
              <a:ext cx="296397" cy="296397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6FF4C6D6-3581-4F3C-9E62-37E1028FDA0F}"/>
                </a:ext>
              </a:extLst>
            </p:cNvPr>
            <p:cNvSpPr/>
            <p:nvPr/>
          </p:nvSpPr>
          <p:spPr>
            <a:xfrm>
              <a:off x="8110773" y="4639798"/>
              <a:ext cx="448797" cy="448797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B1CCF3-0A93-4393-92E3-43DC3B837CC4}"/>
              </a:ext>
            </a:extLst>
          </p:cNvPr>
          <p:cNvGrpSpPr/>
          <p:nvPr/>
        </p:nvGrpSpPr>
        <p:grpSpPr>
          <a:xfrm>
            <a:off x="8256691" y="1797923"/>
            <a:ext cx="610628" cy="456755"/>
            <a:chOff x="8363922" y="1420976"/>
            <a:chExt cx="677719" cy="50694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F2D80A7D-27F5-4976-B4D1-758EF1722827}"/>
                </a:ext>
              </a:extLst>
            </p:cNvPr>
            <p:cNvSpPr/>
            <p:nvPr/>
          </p:nvSpPr>
          <p:spPr>
            <a:xfrm>
              <a:off x="8724806" y="1420976"/>
              <a:ext cx="316835" cy="494263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32F65D7-9318-4196-A064-26F5E414E8F9}"/>
                </a:ext>
              </a:extLst>
            </p:cNvPr>
            <p:cNvSpPr/>
            <p:nvPr/>
          </p:nvSpPr>
          <p:spPr>
            <a:xfrm>
              <a:off x="8363922" y="1420979"/>
              <a:ext cx="316835" cy="506937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16424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Terima</a:t>
            </a:r>
            <a:r>
              <a:rPr lang="en-US" altLang="ko-KR" sz="5867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 Kasih</a:t>
            </a:r>
            <a:endParaRPr lang="ko-KR" altLang="en-US" sz="5867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646FD463-0E12-4DED-BE0E-A4CE44E4CAAB}"/>
              </a:ext>
            </a:extLst>
          </p:cNvPr>
          <p:cNvGrpSpPr/>
          <p:nvPr/>
        </p:nvGrpSpPr>
        <p:grpSpPr>
          <a:xfrm>
            <a:off x="3692430" y="353972"/>
            <a:ext cx="7642824" cy="6158071"/>
            <a:chOff x="3466274" y="341940"/>
            <a:chExt cx="7760691" cy="6158071"/>
          </a:xfrm>
        </p:grpSpPr>
        <p:sp>
          <p:nvSpPr>
            <p:cNvPr id="30" name="Graphic 27">
              <a:extLst>
                <a:ext uri="{FF2B5EF4-FFF2-40B4-BE49-F238E27FC236}">
                  <a16:creationId xmlns="" xmlns:a16="http://schemas.microsoft.com/office/drawing/2014/main" id="{96980BE3-5465-4CF7-8B6A-5C0B09A13B3B}"/>
                </a:ext>
              </a:extLst>
            </p:cNvPr>
            <p:cNvSpPr/>
            <p:nvPr/>
          </p:nvSpPr>
          <p:spPr>
            <a:xfrm rot="318870">
              <a:off x="3466274" y="341940"/>
              <a:ext cx="7756679" cy="6142023"/>
            </a:xfrm>
            <a:custGeom>
              <a:avLst/>
              <a:gdLst>
                <a:gd name="connsiteX0" fmla="*/ 2745517 w 4667250"/>
                <a:gd name="connsiteY0" fmla="*/ 3618341 h 3695700"/>
                <a:gd name="connsiteX1" fmla="*/ 4021867 w 4667250"/>
                <a:gd name="connsiteY1" fmla="*/ 3675491 h 3695700"/>
                <a:gd name="connsiteX2" fmla="*/ 4602892 w 4667250"/>
                <a:gd name="connsiteY2" fmla="*/ 3304016 h 3695700"/>
                <a:gd name="connsiteX3" fmla="*/ 4626704 w 4667250"/>
                <a:gd name="connsiteY3" fmla="*/ 2635360 h 3695700"/>
                <a:gd name="connsiteX4" fmla="*/ 4580985 w 4667250"/>
                <a:gd name="connsiteY4" fmla="*/ 1609518 h 3695700"/>
                <a:gd name="connsiteX5" fmla="*/ 4288567 w 4667250"/>
                <a:gd name="connsiteY5" fmla="*/ 101710 h 3695700"/>
                <a:gd name="connsiteX6" fmla="*/ 2859817 w 4667250"/>
                <a:gd name="connsiteY6" fmla="*/ 115998 h 3695700"/>
                <a:gd name="connsiteX7" fmla="*/ 1664429 w 4667250"/>
                <a:gd name="connsiteY7" fmla="*/ 48370 h 3695700"/>
                <a:gd name="connsiteX8" fmla="*/ 97567 w 4667250"/>
                <a:gd name="connsiteY8" fmla="*/ 548433 h 3695700"/>
                <a:gd name="connsiteX9" fmla="*/ 97567 w 4667250"/>
                <a:gd name="connsiteY9" fmla="*/ 1379965 h 3695700"/>
                <a:gd name="connsiteX10" fmla="*/ 95662 w 4667250"/>
                <a:gd name="connsiteY10" fmla="*/ 2250551 h 3695700"/>
                <a:gd name="connsiteX11" fmla="*/ 539527 w 4667250"/>
                <a:gd name="connsiteY11" fmla="*/ 3576431 h 3695700"/>
                <a:gd name="connsiteX12" fmla="*/ 1431067 w 4667250"/>
                <a:gd name="connsiteY12" fmla="*/ 3685016 h 3695700"/>
                <a:gd name="connsiteX13" fmla="*/ 2745517 w 4667250"/>
                <a:gd name="connsiteY13" fmla="*/ 3618341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50" h="3695700">
                  <a:moveTo>
                    <a:pt x="2745517" y="3618341"/>
                  </a:moveTo>
                  <a:cubicBezTo>
                    <a:pt x="3250342" y="3704066"/>
                    <a:pt x="3746594" y="3705018"/>
                    <a:pt x="4021867" y="3675491"/>
                  </a:cubicBezTo>
                  <a:cubicBezTo>
                    <a:pt x="4288567" y="3646916"/>
                    <a:pt x="4450492" y="3570716"/>
                    <a:pt x="4602892" y="3304016"/>
                  </a:cubicBezTo>
                  <a:cubicBezTo>
                    <a:pt x="4707667" y="3121135"/>
                    <a:pt x="4653374" y="2839195"/>
                    <a:pt x="4626704" y="2635360"/>
                  </a:cubicBezTo>
                  <a:cubicBezTo>
                    <a:pt x="4577174" y="2266743"/>
                    <a:pt x="4542885" y="1976230"/>
                    <a:pt x="4580985" y="1609518"/>
                  </a:cubicBezTo>
                  <a:cubicBezTo>
                    <a:pt x="4628610" y="1142793"/>
                    <a:pt x="4827682" y="377935"/>
                    <a:pt x="4288567" y="101710"/>
                  </a:cubicBezTo>
                  <a:cubicBezTo>
                    <a:pt x="3990434" y="-51642"/>
                    <a:pt x="3164617" y="67420"/>
                    <a:pt x="2859817" y="115998"/>
                  </a:cubicBezTo>
                  <a:cubicBezTo>
                    <a:pt x="2448337" y="180768"/>
                    <a:pt x="2062574" y="108378"/>
                    <a:pt x="1664429" y="48370"/>
                  </a:cubicBezTo>
                  <a:cubicBezTo>
                    <a:pt x="954817" y="-58310"/>
                    <a:pt x="346169" y="19795"/>
                    <a:pt x="97567" y="548433"/>
                  </a:cubicBezTo>
                  <a:cubicBezTo>
                    <a:pt x="-38641" y="838945"/>
                    <a:pt x="51847" y="1075165"/>
                    <a:pt x="97567" y="1379965"/>
                  </a:cubicBezTo>
                  <a:cubicBezTo>
                    <a:pt x="145192" y="1694290"/>
                    <a:pt x="145192" y="1989565"/>
                    <a:pt x="95662" y="2250551"/>
                  </a:cubicBezTo>
                  <a:cubicBezTo>
                    <a:pt x="-11018" y="2811573"/>
                    <a:pt x="-150083" y="3418316"/>
                    <a:pt x="539527" y="3576431"/>
                  </a:cubicBezTo>
                  <a:cubicBezTo>
                    <a:pt x="822419" y="3641201"/>
                    <a:pt x="1141507" y="3683110"/>
                    <a:pt x="1431067" y="3685016"/>
                  </a:cubicBezTo>
                  <a:cubicBezTo>
                    <a:pt x="1746344" y="3686920"/>
                    <a:pt x="2193067" y="3524995"/>
                    <a:pt x="2745517" y="3618341"/>
                  </a:cubicBezTo>
                  <a:close/>
                </a:path>
              </a:pathLst>
            </a:custGeom>
            <a:noFill/>
            <a:ln w="60325" cap="flat">
              <a:solidFill>
                <a:schemeClr val="tx1">
                  <a:lumMod val="85000"/>
                  <a:lumOff val="1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7">
              <a:extLst>
                <a:ext uri="{FF2B5EF4-FFF2-40B4-BE49-F238E27FC236}">
                  <a16:creationId xmlns="" xmlns:a16="http://schemas.microsoft.com/office/drawing/2014/main" id="{E9120168-26FE-473D-9234-D8F450AEF3CD}"/>
                </a:ext>
              </a:extLst>
            </p:cNvPr>
            <p:cNvSpPr/>
            <p:nvPr/>
          </p:nvSpPr>
          <p:spPr>
            <a:xfrm>
              <a:off x="3470286" y="357988"/>
              <a:ext cx="7756679" cy="6142023"/>
            </a:xfrm>
            <a:custGeom>
              <a:avLst/>
              <a:gdLst>
                <a:gd name="connsiteX0" fmla="*/ 2745517 w 4667250"/>
                <a:gd name="connsiteY0" fmla="*/ 3618341 h 3695700"/>
                <a:gd name="connsiteX1" fmla="*/ 4021867 w 4667250"/>
                <a:gd name="connsiteY1" fmla="*/ 3675491 h 3695700"/>
                <a:gd name="connsiteX2" fmla="*/ 4602892 w 4667250"/>
                <a:gd name="connsiteY2" fmla="*/ 3304016 h 3695700"/>
                <a:gd name="connsiteX3" fmla="*/ 4626704 w 4667250"/>
                <a:gd name="connsiteY3" fmla="*/ 2635360 h 3695700"/>
                <a:gd name="connsiteX4" fmla="*/ 4580985 w 4667250"/>
                <a:gd name="connsiteY4" fmla="*/ 1609518 h 3695700"/>
                <a:gd name="connsiteX5" fmla="*/ 4288567 w 4667250"/>
                <a:gd name="connsiteY5" fmla="*/ 101710 h 3695700"/>
                <a:gd name="connsiteX6" fmla="*/ 2859817 w 4667250"/>
                <a:gd name="connsiteY6" fmla="*/ 115998 h 3695700"/>
                <a:gd name="connsiteX7" fmla="*/ 1664429 w 4667250"/>
                <a:gd name="connsiteY7" fmla="*/ 48370 h 3695700"/>
                <a:gd name="connsiteX8" fmla="*/ 97567 w 4667250"/>
                <a:gd name="connsiteY8" fmla="*/ 548433 h 3695700"/>
                <a:gd name="connsiteX9" fmla="*/ 97567 w 4667250"/>
                <a:gd name="connsiteY9" fmla="*/ 1379965 h 3695700"/>
                <a:gd name="connsiteX10" fmla="*/ 95662 w 4667250"/>
                <a:gd name="connsiteY10" fmla="*/ 2250551 h 3695700"/>
                <a:gd name="connsiteX11" fmla="*/ 539527 w 4667250"/>
                <a:gd name="connsiteY11" fmla="*/ 3576431 h 3695700"/>
                <a:gd name="connsiteX12" fmla="*/ 1431067 w 4667250"/>
                <a:gd name="connsiteY12" fmla="*/ 3685016 h 3695700"/>
                <a:gd name="connsiteX13" fmla="*/ 2745517 w 4667250"/>
                <a:gd name="connsiteY13" fmla="*/ 3618341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50" h="3695700">
                  <a:moveTo>
                    <a:pt x="2745517" y="3618341"/>
                  </a:moveTo>
                  <a:cubicBezTo>
                    <a:pt x="3250342" y="3704066"/>
                    <a:pt x="3746594" y="3705018"/>
                    <a:pt x="4021867" y="3675491"/>
                  </a:cubicBezTo>
                  <a:cubicBezTo>
                    <a:pt x="4288567" y="3646916"/>
                    <a:pt x="4450492" y="3570716"/>
                    <a:pt x="4602892" y="3304016"/>
                  </a:cubicBezTo>
                  <a:cubicBezTo>
                    <a:pt x="4707667" y="3121135"/>
                    <a:pt x="4653374" y="2839195"/>
                    <a:pt x="4626704" y="2635360"/>
                  </a:cubicBezTo>
                  <a:cubicBezTo>
                    <a:pt x="4577174" y="2266743"/>
                    <a:pt x="4542885" y="1976230"/>
                    <a:pt x="4580985" y="1609518"/>
                  </a:cubicBezTo>
                  <a:cubicBezTo>
                    <a:pt x="4628610" y="1142793"/>
                    <a:pt x="4827682" y="377935"/>
                    <a:pt x="4288567" y="101710"/>
                  </a:cubicBezTo>
                  <a:cubicBezTo>
                    <a:pt x="3990434" y="-51642"/>
                    <a:pt x="3164617" y="67420"/>
                    <a:pt x="2859817" y="115998"/>
                  </a:cubicBezTo>
                  <a:cubicBezTo>
                    <a:pt x="2448337" y="180768"/>
                    <a:pt x="2062574" y="108378"/>
                    <a:pt x="1664429" y="48370"/>
                  </a:cubicBezTo>
                  <a:cubicBezTo>
                    <a:pt x="954817" y="-58310"/>
                    <a:pt x="346169" y="19795"/>
                    <a:pt x="97567" y="548433"/>
                  </a:cubicBezTo>
                  <a:cubicBezTo>
                    <a:pt x="-38641" y="838945"/>
                    <a:pt x="51847" y="1075165"/>
                    <a:pt x="97567" y="1379965"/>
                  </a:cubicBezTo>
                  <a:cubicBezTo>
                    <a:pt x="145192" y="1694290"/>
                    <a:pt x="145192" y="1989565"/>
                    <a:pt x="95662" y="2250551"/>
                  </a:cubicBezTo>
                  <a:cubicBezTo>
                    <a:pt x="-11018" y="2811573"/>
                    <a:pt x="-150083" y="3418316"/>
                    <a:pt x="539527" y="3576431"/>
                  </a:cubicBezTo>
                  <a:cubicBezTo>
                    <a:pt x="822419" y="3641201"/>
                    <a:pt x="1141507" y="3683110"/>
                    <a:pt x="1431067" y="3685016"/>
                  </a:cubicBezTo>
                  <a:cubicBezTo>
                    <a:pt x="1746344" y="3686920"/>
                    <a:pt x="2193067" y="3524995"/>
                    <a:pt x="2745517" y="36183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9E068DFA-BF26-4E8D-9A91-5EB5416AABA0}"/>
              </a:ext>
            </a:extLst>
          </p:cNvPr>
          <p:cNvGrpSpPr/>
          <p:nvPr/>
        </p:nvGrpSpPr>
        <p:grpSpPr>
          <a:xfrm rot="10800000">
            <a:off x="3613787" y="5997193"/>
            <a:ext cx="599324" cy="448300"/>
            <a:chOff x="8512592" y="1202677"/>
            <a:chExt cx="872030" cy="652286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862C7ABB-9B97-4CFD-B1DC-97069247E86C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B8FAD682-79A9-4DD8-A098-D11A63AC7C18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2E2B7F9A-9293-4F1C-A092-167CFD226023}"/>
              </a:ext>
            </a:extLst>
          </p:cNvPr>
          <p:cNvGrpSpPr/>
          <p:nvPr/>
        </p:nvGrpSpPr>
        <p:grpSpPr>
          <a:xfrm>
            <a:off x="10675336" y="341373"/>
            <a:ext cx="599324" cy="448300"/>
            <a:chOff x="8512592" y="1202677"/>
            <a:chExt cx="872030" cy="652286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22852459-ABC2-4CA2-9D59-A2AA832200DD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94F99940-5E76-4BC2-98B4-2BEBB677F0CF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53629" y="723165"/>
            <a:ext cx="32610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Condensed" panose="020B0502040204020203" pitchFamily="34" charset="0"/>
                <a:cs typeface="Aharoni" panose="020B0604020202020204" pitchFamily="2" charset="-79"/>
              </a:rPr>
              <a:t>ANGGOTA</a:t>
            </a:r>
            <a:endParaRPr lang="ko-KR" altLang="en-US" sz="5400" dirty="0">
              <a:solidFill>
                <a:schemeClr val="bg1"/>
              </a:solidFill>
              <a:latin typeface="Bahnschrift Condensed" panose="020B0502040204020203" pitchFamily="34" charset="0"/>
              <a:cs typeface="Aharoni" panose="020B0604020202020204" pitchFamily="2" charset="-79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30AAA164-8D70-4ABA-9D97-5162FC5CEF25}"/>
              </a:ext>
            </a:extLst>
          </p:cNvPr>
          <p:cNvGrpSpPr/>
          <p:nvPr/>
        </p:nvGrpSpPr>
        <p:grpSpPr>
          <a:xfrm>
            <a:off x="4493262" y="1184830"/>
            <a:ext cx="5419664" cy="777510"/>
            <a:chOff x="6102442" y="1483456"/>
            <a:chExt cx="5419664" cy="777510"/>
          </a:xfrm>
        </p:grpSpPr>
        <p:sp>
          <p:nvSpPr>
            <p:cNvPr id="9" name="TextBox 8"/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latin typeface="Bahnschrift SemiBold" panose="020B0502040204020203" pitchFamily="34" charset="0"/>
                  <a:cs typeface="Arial" pitchFamily="34" charset="0"/>
                </a:rPr>
                <a:t>Thareq</a:t>
              </a:r>
              <a:r>
                <a:rPr lang="en-US" altLang="ko-KR" sz="2800" b="1" dirty="0">
                  <a:latin typeface="Bahnschrift SemiBold" panose="020B0502040204020203" pitchFamily="34" charset="0"/>
                  <a:cs typeface="Arial" pitchFamily="34" charset="0"/>
                </a:rPr>
                <a:t> Aziz (123150113)</a:t>
              </a:r>
              <a:endParaRPr lang="ko-KR" altLang="en-US" sz="2800" b="1" dirty="0">
                <a:latin typeface="Bahnschrift SemiBold" panose="020B0502040204020203" pitchFamily="34" charset="0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Bahnschrift SemiBold" panose="020B0502040204020203" pitchFamily="34" charset="0"/>
                  <a:cs typeface="Arial" pitchFamily="34" charset="0"/>
                </a:rPr>
                <a:t>01</a:t>
              </a:r>
              <a:endParaRPr lang="ko-KR" altLang="en-US" sz="4400" b="1" dirty="0">
                <a:latin typeface="Bahnschrift SemiBold" panose="020B0502040204020203" pitchFamily="34" charset="0"/>
                <a:cs typeface="Arial" pitchFamily="34" charset="0"/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500682AE-A4A0-4270-AE66-087117F5C51C}"/>
              </a:ext>
            </a:extLst>
          </p:cNvPr>
          <p:cNvSpPr/>
          <p:nvPr/>
        </p:nvSpPr>
        <p:spPr>
          <a:xfrm>
            <a:off x="3365857" y="412507"/>
            <a:ext cx="550184" cy="641880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3477F5EB-1126-4512-8F28-20F7D0E8B564}"/>
              </a:ext>
            </a:extLst>
          </p:cNvPr>
          <p:cNvGrpSpPr/>
          <p:nvPr/>
        </p:nvGrpSpPr>
        <p:grpSpPr>
          <a:xfrm>
            <a:off x="11166551" y="5847926"/>
            <a:ext cx="864928" cy="788837"/>
            <a:chOff x="10305635" y="3839796"/>
            <a:chExt cx="722004" cy="658486"/>
          </a:xfrm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E30DFC98-67A0-4ED4-BB35-D0D1C11F2703}"/>
                </a:ext>
              </a:extLst>
            </p:cNvPr>
            <p:cNvSpPr/>
            <p:nvPr/>
          </p:nvSpPr>
          <p:spPr>
            <a:xfrm rot="21213783">
              <a:off x="10305635" y="3839796"/>
              <a:ext cx="406755" cy="406755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10A72930-D526-469C-B996-287B01BA6249}"/>
                </a:ext>
              </a:extLst>
            </p:cNvPr>
            <p:cNvSpPr/>
            <p:nvPr/>
          </p:nvSpPr>
          <p:spPr>
            <a:xfrm rot="21213783">
              <a:off x="10411740" y="3882384"/>
              <a:ext cx="615899" cy="615898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C9F4142-822B-4F68-AC6F-F414E3F7CA2D}"/>
              </a:ext>
            </a:extLst>
          </p:cNvPr>
          <p:cNvGrpSpPr/>
          <p:nvPr/>
        </p:nvGrpSpPr>
        <p:grpSpPr>
          <a:xfrm>
            <a:off x="4213111" y="2323822"/>
            <a:ext cx="6602317" cy="777510"/>
            <a:chOff x="6102442" y="1483456"/>
            <a:chExt cx="5419664" cy="777510"/>
          </a:xfrm>
        </p:grpSpPr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EC6D881C-70FF-4C4E-AC6D-D4A317B9340A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latin typeface="Bahnschrift SemiBold" panose="020B0502040204020203" pitchFamily="34" charset="0"/>
                  <a:cs typeface="Arial" pitchFamily="34" charset="0"/>
                </a:rPr>
                <a:t>Shalfa</a:t>
              </a:r>
              <a:r>
                <a:rPr lang="en-US" altLang="ko-KR" sz="2700" b="1" dirty="0">
                  <a:latin typeface="Bahnschrift SemiBold" panose="020B0502040204020203" pitchFamily="34" charset="0"/>
                  <a:cs typeface="Arial" pitchFamily="34" charset="0"/>
                </a:rPr>
                <a:t> </a:t>
              </a:r>
              <a:r>
                <a:rPr lang="en-US" altLang="ko-KR" sz="2700" b="1" dirty="0" err="1">
                  <a:latin typeface="Bahnschrift SemiBold" panose="020B0502040204020203" pitchFamily="34" charset="0"/>
                  <a:cs typeface="Arial" pitchFamily="34" charset="0"/>
                </a:rPr>
                <a:t>Fitriga</a:t>
              </a:r>
              <a:r>
                <a:rPr lang="en-US" altLang="ko-KR" sz="2700" b="1" dirty="0">
                  <a:latin typeface="Bahnschrift SemiBold" panose="020B0502040204020203" pitchFamily="34" charset="0"/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latin typeface="Bahnschrift SemiBold" panose="020B0502040204020203" pitchFamily="34" charset="0"/>
                  <a:cs typeface="Arial" pitchFamily="34" charset="0"/>
                </a:rPr>
                <a:t>Luhrie</a:t>
              </a:r>
              <a:r>
                <a:rPr lang="en-US" altLang="ko-KR" sz="2700" b="1" dirty="0" smtClean="0">
                  <a:latin typeface="Bahnschrift SemiBold" panose="020B0502040204020203" pitchFamily="34" charset="0"/>
                  <a:cs typeface="Arial" pitchFamily="34" charset="0"/>
                </a:rPr>
                <a:t> </a:t>
              </a:r>
              <a:r>
                <a:rPr lang="en-US" altLang="ko-KR" sz="2700" b="1" dirty="0">
                  <a:latin typeface="Bahnschrift SemiBold" panose="020B0502040204020203" pitchFamily="34" charset="0"/>
                  <a:cs typeface="Arial" pitchFamily="34" charset="0"/>
                </a:rPr>
                <a:t>(123150135)</a:t>
              </a:r>
              <a:endParaRPr lang="ko-KR" altLang="en-US" sz="2700" b="1" dirty="0">
                <a:latin typeface="Bahnschrift SemiBold" panose="020B0502040204020203" pitchFamily="34" charset="0"/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1DA3248B-3D1A-495D-A0B2-BE6CABC427F6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Bahnschrift SemiBold" panose="020B0502040204020203" pitchFamily="34" charset="0"/>
                  <a:cs typeface="Arial" pitchFamily="34" charset="0"/>
                </a:rPr>
                <a:t>02</a:t>
              </a:r>
              <a:endParaRPr lang="ko-KR" altLang="en-US" sz="4400" b="1" dirty="0">
                <a:latin typeface="Bahnschrift SemiBold" panose="020B0502040204020203" pitchFamily="34" charset="0"/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7C06B573-7716-476E-B7AF-933419F6A02F}"/>
              </a:ext>
            </a:extLst>
          </p:cNvPr>
          <p:cNvGrpSpPr/>
          <p:nvPr/>
        </p:nvGrpSpPr>
        <p:grpSpPr>
          <a:xfrm>
            <a:off x="4509294" y="3462814"/>
            <a:ext cx="5815806" cy="1148803"/>
            <a:chOff x="6102442" y="1483456"/>
            <a:chExt cx="5419664" cy="1148803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214FC0E2-E0E8-4BF3-AA3E-45AFCDA3071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95410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latin typeface="Bahnschrift SemiBold" panose="020B0502040204020203" pitchFamily="34" charset="0"/>
                  <a:cs typeface="Arial" pitchFamily="34" charset="0"/>
                </a:rPr>
                <a:t>Affan</a:t>
              </a:r>
              <a:r>
                <a:rPr lang="en-US" altLang="ko-KR" sz="2800" b="1" dirty="0">
                  <a:latin typeface="Bahnschrift SemiBold" panose="020B05020402040202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>
                  <a:latin typeface="Bahnschrift SemiBold" panose="020B0502040204020203" pitchFamily="34" charset="0"/>
                  <a:cs typeface="Arial" pitchFamily="34" charset="0"/>
                </a:rPr>
                <a:t>Hilmy</a:t>
              </a:r>
              <a:r>
                <a:rPr lang="en-US" altLang="ko-KR" sz="2800" b="1" dirty="0">
                  <a:latin typeface="Bahnschrift SemiBold" panose="020B05020402040202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 smtClean="0">
                  <a:latin typeface="Bahnschrift SemiBold" panose="020B0502040204020203" pitchFamily="34" charset="0"/>
                  <a:cs typeface="Arial" pitchFamily="34" charset="0"/>
                </a:rPr>
                <a:t>Natsir</a:t>
              </a:r>
              <a:r>
                <a:rPr lang="en-US" altLang="ko-KR" sz="2800" b="1" dirty="0" smtClean="0">
                  <a:latin typeface="Bahnschrift SemiBold" panose="020B0502040204020203" pitchFamily="34" charset="0"/>
                  <a:cs typeface="Arial" pitchFamily="34" charset="0"/>
                </a:rPr>
                <a:t> </a:t>
              </a:r>
              <a:r>
                <a:rPr lang="en-US" altLang="ko-KR" sz="2800" b="1" dirty="0">
                  <a:latin typeface="Bahnschrift SemiBold" panose="020B0502040204020203" pitchFamily="34" charset="0"/>
                  <a:cs typeface="Arial" pitchFamily="34" charset="0"/>
                </a:rPr>
                <a:t>(123150140)</a:t>
              </a:r>
              <a:endParaRPr lang="ko-KR" altLang="en-US" sz="2800" b="1" dirty="0">
                <a:latin typeface="Bahnschrift SemiBold" panose="020B0502040204020203" pitchFamily="34" charset="0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7C2CC240-6D38-49B7-ABC4-A0E26ECD626C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Bahnschrift SemiBold" panose="020B0502040204020203" pitchFamily="34" charset="0"/>
                  <a:cs typeface="Arial" pitchFamily="34" charset="0"/>
                </a:rPr>
                <a:t>03</a:t>
              </a:r>
              <a:endParaRPr lang="ko-KR" altLang="en-US" sz="4400" b="1" dirty="0">
                <a:latin typeface="Bahnschrift SemiBold" panose="020B0502040204020203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8581ED4A-C1EB-42CF-A63C-2F045BC790DF}"/>
              </a:ext>
            </a:extLst>
          </p:cNvPr>
          <p:cNvGrpSpPr/>
          <p:nvPr/>
        </p:nvGrpSpPr>
        <p:grpSpPr>
          <a:xfrm>
            <a:off x="4479210" y="4601806"/>
            <a:ext cx="6298118" cy="777510"/>
            <a:chOff x="6102442" y="1483456"/>
            <a:chExt cx="6298118" cy="777510"/>
          </a:xfrm>
        </p:grpSpPr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113288A8-7817-4E67-8712-9F374423631F}"/>
                </a:ext>
              </a:extLst>
            </p:cNvPr>
            <p:cNvSpPr txBox="1"/>
            <p:nvPr/>
          </p:nvSpPr>
          <p:spPr>
            <a:xfrm>
              <a:off x="6860266" y="1678152"/>
              <a:ext cx="5540294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latin typeface="Bahnschrift SemiBold" panose="020B0502040204020203" pitchFamily="34" charset="0"/>
                  <a:cs typeface="Arial" pitchFamily="34" charset="0"/>
                </a:rPr>
                <a:t>Muhammad </a:t>
              </a:r>
              <a:r>
                <a:rPr lang="en-US" altLang="ko-KR" sz="2800" b="1" dirty="0" err="1">
                  <a:latin typeface="Bahnschrift SemiBold" panose="020B0502040204020203" pitchFamily="34" charset="0"/>
                  <a:cs typeface="Arial" pitchFamily="34" charset="0"/>
                </a:rPr>
                <a:t>Firdaus</a:t>
              </a:r>
              <a:r>
                <a:rPr lang="en-US" altLang="ko-KR" sz="2800" b="1" dirty="0">
                  <a:latin typeface="Bahnschrift SemiBold" panose="020B0502040204020203" pitchFamily="34" charset="0"/>
                  <a:cs typeface="Arial" pitchFamily="34" charset="0"/>
                </a:rPr>
                <a:t> (123150163)</a:t>
              </a:r>
              <a:endParaRPr lang="ko-KR" altLang="en-US" sz="2800" b="1" dirty="0">
                <a:latin typeface="Bahnschrift SemiBold" panose="020B0502040204020203" pitchFamily="34" charset="0"/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E5BCCD7B-5F90-4312-8AFE-DD8687B0D5A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Bahnschrift SemiBold" panose="020B0502040204020203" pitchFamily="34" charset="0"/>
                  <a:cs typeface="Arial" pitchFamily="34" charset="0"/>
                </a:rPr>
                <a:t>04</a:t>
              </a:r>
              <a:endParaRPr lang="ko-KR" altLang="en-US" sz="4400" b="1" dirty="0">
                <a:latin typeface="Bahnschrift SemiBold" panose="020B0502040204020203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">
            <a:extLst>
              <a:ext uri="{FF2B5EF4-FFF2-40B4-BE49-F238E27FC236}">
                <a16:creationId xmlns="" xmlns:a16="http://schemas.microsoft.com/office/drawing/2014/main" id="{9C0D745D-DE6D-4E7A-B186-116E82FEA7E8}"/>
              </a:ext>
            </a:extLst>
          </p:cNvPr>
          <p:cNvSpPr/>
          <p:nvPr/>
        </p:nvSpPr>
        <p:spPr>
          <a:xfrm>
            <a:off x="5035443" y="4487986"/>
            <a:ext cx="1700274" cy="2042920"/>
          </a:xfrm>
          <a:prstGeom prst="roundRect">
            <a:avLst>
              <a:gd name="adj" fmla="val 6085"/>
            </a:avLst>
          </a:prstGeom>
          <a:solidFill>
            <a:schemeClr val="bg1"/>
          </a:solidFill>
          <a:ln w="269875">
            <a:solidFill>
              <a:schemeClr val="bg1"/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Freeform: Shape 60">
            <a:extLst>
              <a:ext uri="{FF2B5EF4-FFF2-40B4-BE49-F238E27FC236}">
                <a16:creationId xmlns="" xmlns:a16="http://schemas.microsoft.com/office/drawing/2014/main" id="{043C8965-CBEC-41C6-91BA-63C719F24F5E}"/>
              </a:ext>
            </a:extLst>
          </p:cNvPr>
          <p:cNvSpPr/>
          <p:nvPr/>
        </p:nvSpPr>
        <p:spPr>
          <a:xfrm>
            <a:off x="4820601" y="4946440"/>
            <a:ext cx="2130964" cy="1294048"/>
          </a:xfrm>
          <a:custGeom>
            <a:avLst/>
            <a:gdLst>
              <a:gd name="connsiteX0" fmla="*/ 0 w 2879387"/>
              <a:gd name="connsiteY0" fmla="*/ 175098 h 1789889"/>
              <a:gd name="connsiteX1" fmla="*/ 1498059 w 2879387"/>
              <a:gd name="connsiteY1" fmla="*/ 1789889 h 1789889"/>
              <a:gd name="connsiteX2" fmla="*/ 2879387 w 2879387"/>
              <a:gd name="connsiteY2" fmla="*/ 1420238 h 1789889"/>
              <a:gd name="connsiteX3" fmla="*/ 1400783 w 2879387"/>
              <a:gd name="connsiteY3" fmla="*/ 0 h 1789889"/>
              <a:gd name="connsiteX4" fmla="*/ 0 w 2879387"/>
              <a:gd name="connsiteY4" fmla="*/ 175098 h 1789889"/>
              <a:gd name="connsiteX0" fmla="*/ 0 w 2918298"/>
              <a:gd name="connsiteY0" fmla="*/ 194553 h 1789889"/>
              <a:gd name="connsiteX1" fmla="*/ 1536970 w 2918298"/>
              <a:gd name="connsiteY1" fmla="*/ 1789889 h 1789889"/>
              <a:gd name="connsiteX2" fmla="*/ 2918298 w 2918298"/>
              <a:gd name="connsiteY2" fmla="*/ 1420238 h 1789889"/>
              <a:gd name="connsiteX3" fmla="*/ 1439694 w 2918298"/>
              <a:gd name="connsiteY3" fmla="*/ 0 h 1789889"/>
              <a:gd name="connsiteX4" fmla="*/ 0 w 2918298"/>
              <a:gd name="connsiteY4" fmla="*/ 194553 h 1789889"/>
              <a:gd name="connsiteX0" fmla="*/ 0 w 2937754"/>
              <a:gd name="connsiteY0" fmla="*/ 194553 h 1789889"/>
              <a:gd name="connsiteX1" fmla="*/ 1536970 w 2937754"/>
              <a:gd name="connsiteY1" fmla="*/ 1789889 h 1789889"/>
              <a:gd name="connsiteX2" fmla="*/ 2937754 w 2937754"/>
              <a:gd name="connsiteY2" fmla="*/ 1410511 h 1789889"/>
              <a:gd name="connsiteX3" fmla="*/ 1439694 w 2937754"/>
              <a:gd name="connsiteY3" fmla="*/ 0 h 1789889"/>
              <a:gd name="connsiteX4" fmla="*/ 0 w 2937754"/>
              <a:gd name="connsiteY4" fmla="*/ 194553 h 1789889"/>
              <a:gd name="connsiteX0" fmla="*/ 0 w 2937754"/>
              <a:gd name="connsiteY0" fmla="*/ 194553 h 1789889"/>
              <a:gd name="connsiteX1" fmla="*/ 1536970 w 2937754"/>
              <a:gd name="connsiteY1" fmla="*/ 1789889 h 1789889"/>
              <a:gd name="connsiteX2" fmla="*/ 2937754 w 2937754"/>
              <a:gd name="connsiteY2" fmla="*/ 1410511 h 1789889"/>
              <a:gd name="connsiteX3" fmla="*/ 1400783 w 2937754"/>
              <a:gd name="connsiteY3" fmla="*/ 0 h 1789889"/>
              <a:gd name="connsiteX4" fmla="*/ 0 w 2937754"/>
              <a:gd name="connsiteY4" fmla="*/ 194553 h 1789889"/>
              <a:gd name="connsiteX0" fmla="*/ 0 w 2937754"/>
              <a:gd name="connsiteY0" fmla="*/ 194553 h 1789889"/>
              <a:gd name="connsiteX1" fmla="*/ 1536970 w 2937754"/>
              <a:gd name="connsiteY1" fmla="*/ 1789889 h 1789889"/>
              <a:gd name="connsiteX2" fmla="*/ 2937754 w 2937754"/>
              <a:gd name="connsiteY2" fmla="*/ 1429967 h 1789889"/>
              <a:gd name="connsiteX3" fmla="*/ 1400783 w 2937754"/>
              <a:gd name="connsiteY3" fmla="*/ 0 h 1789889"/>
              <a:gd name="connsiteX4" fmla="*/ 0 w 2937754"/>
              <a:gd name="connsiteY4" fmla="*/ 194553 h 1789889"/>
              <a:gd name="connsiteX0" fmla="*/ 0 w 2947481"/>
              <a:gd name="connsiteY0" fmla="*/ 194553 h 1789889"/>
              <a:gd name="connsiteX1" fmla="*/ 1536970 w 2947481"/>
              <a:gd name="connsiteY1" fmla="*/ 1789889 h 1789889"/>
              <a:gd name="connsiteX2" fmla="*/ 2947481 w 2947481"/>
              <a:gd name="connsiteY2" fmla="*/ 1429967 h 1789889"/>
              <a:gd name="connsiteX3" fmla="*/ 1400783 w 2947481"/>
              <a:gd name="connsiteY3" fmla="*/ 0 h 1789889"/>
              <a:gd name="connsiteX4" fmla="*/ 0 w 2947481"/>
              <a:gd name="connsiteY4" fmla="*/ 194553 h 178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481" h="1789889">
                <a:moveTo>
                  <a:pt x="0" y="194553"/>
                </a:moveTo>
                <a:lnTo>
                  <a:pt x="1536970" y="1789889"/>
                </a:lnTo>
                <a:lnTo>
                  <a:pt x="2947481" y="1429967"/>
                </a:lnTo>
                <a:lnTo>
                  <a:pt x="1400783" y="0"/>
                </a:lnTo>
                <a:lnTo>
                  <a:pt x="0" y="1945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35B2DD-1E2E-4BF9-B6C2-E585426C1E5C}"/>
              </a:ext>
            </a:extLst>
          </p:cNvPr>
          <p:cNvSpPr txBox="1"/>
          <p:nvPr/>
        </p:nvSpPr>
        <p:spPr>
          <a:xfrm>
            <a:off x="623380" y="524795"/>
            <a:ext cx="100767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Operasi</a:t>
            </a:r>
            <a:r>
              <a:rPr lang="en-US" altLang="ko-KR" sz="4400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Pengolohan</a:t>
            </a:r>
            <a:r>
              <a:rPr lang="en-US" altLang="ko-KR" sz="4400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 Citra</a:t>
            </a:r>
            <a:endParaRPr lang="ko-KR" altLang="en-US" sz="4400" dirty="0">
              <a:solidFill>
                <a:schemeClr val="bg1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grpSp>
        <p:nvGrpSpPr>
          <p:cNvPr id="27" name="그룹 3">
            <a:extLst>
              <a:ext uri="{FF2B5EF4-FFF2-40B4-BE49-F238E27FC236}">
                <a16:creationId xmlns="" xmlns:a16="http://schemas.microsoft.com/office/drawing/2014/main" id="{23C858F6-406B-4BEB-8835-53B59B6C8035}"/>
              </a:ext>
            </a:extLst>
          </p:cNvPr>
          <p:cNvGrpSpPr/>
          <p:nvPr/>
        </p:nvGrpSpPr>
        <p:grpSpPr>
          <a:xfrm>
            <a:off x="4993469" y="2782559"/>
            <a:ext cx="834680" cy="834680"/>
            <a:chOff x="5297755" y="2402180"/>
            <a:chExt cx="834680" cy="834680"/>
          </a:xfrm>
          <a:solidFill>
            <a:schemeClr val="bg1"/>
          </a:solidFill>
        </p:grpSpPr>
        <p:sp>
          <p:nvSpPr>
            <p:cNvPr id="28" name="Rounded Rectangle 42">
              <a:extLst>
                <a:ext uri="{FF2B5EF4-FFF2-40B4-BE49-F238E27FC236}">
                  <a16:creationId xmlns="" xmlns:a16="http://schemas.microsoft.com/office/drawing/2014/main" id="{7A4C8D31-86A6-4AE9-920F-1D207507D05A}"/>
                </a:ext>
              </a:extLst>
            </p:cNvPr>
            <p:cNvSpPr/>
            <p:nvPr/>
          </p:nvSpPr>
          <p:spPr>
            <a:xfrm rot="18900000">
              <a:off x="5297755" y="2402180"/>
              <a:ext cx="834680" cy="834680"/>
            </a:xfrm>
            <a:prstGeom prst="roundRect">
              <a:avLst>
                <a:gd name="adj" fmla="val 15614"/>
              </a:avLst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Rounded Rectangle 43">
              <a:extLst>
                <a:ext uri="{FF2B5EF4-FFF2-40B4-BE49-F238E27FC236}">
                  <a16:creationId xmlns="" xmlns:a16="http://schemas.microsoft.com/office/drawing/2014/main" id="{AD9EC195-D437-4DB5-915A-7BA8A41E5D27}"/>
                </a:ext>
              </a:extLst>
            </p:cNvPr>
            <p:cNvSpPr/>
            <p:nvPr/>
          </p:nvSpPr>
          <p:spPr>
            <a:xfrm rot="18900000">
              <a:off x="5355432" y="2459859"/>
              <a:ext cx="719323" cy="719323"/>
            </a:xfrm>
            <a:prstGeom prst="roundRect">
              <a:avLst>
                <a:gd name="adj" fmla="val 156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30" name="그룹 4">
            <a:extLst>
              <a:ext uri="{FF2B5EF4-FFF2-40B4-BE49-F238E27FC236}">
                <a16:creationId xmlns="" xmlns:a16="http://schemas.microsoft.com/office/drawing/2014/main" id="{D33276CB-BA0E-4937-88BB-95C55568F697}"/>
              </a:ext>
            </a:extLst>
          </p:cNvPr>
          <p:cNvGrpSpPr/>
          <p:nvPr/>
        </p:nvGrpSpPr>
        <p:grpSpPr>
          <a:xfrm>
            <a:off x="5742965" y="3568474"/>
            <a:ext cx="834680" cy="834680"/>
            <a:chOff x="6047251" y="3165629"/>
            <a:chExt cx="834680" cy="834680"/>
          </a:xfrm>
        </p:grpSpPr>
        <p:sp>
          <p:nvSpPr>
            <p:cNvPr id="31" name="Rounded Rectangle 46">
              <a:extLst>
                <a:ext uri="{FF2B5EF4-FFF2-40B4-BE49-F238E27FC236}">
                  <a16:creationId xmlns="" xmlns:a16="http://schemas.microsoft.com/office/drawing/2014/main" id="{273FB777-D078-4D9F-B13B-73AA84D5A027}"/>
                </a:ext>
              </a:extLst>
            </p:cNvPr>
            <p:cNvSpPr/>
            <p:nvPr/>
          </p:nvSpPr>
          <p:spPr>
            <a:xfrm rot="18900000">
              <a:off x="6047251" y="3165629"/>
              <a:ext cx="834680" cy="834680"/>
            </a:xfrm>
            <a:prstGeom prst="roundRect">
              <a:avLst>
                <a:gd name="adj" fmla="val 15614"/>
              </a:avLst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Rounded Rectangle 47">
              <a:extLst>
                <a:ext uri="{FF2B5EF4-FFF2-40B4-BE49-F238E27FC236}">
                  <a16:creationId xmlns="" xmlns:a16="http://schemas.microsoft.com/office/drawing/2014/main" id="{3F677D64-F245-4DC8-8E87-89BE10DE1D45}"/>
                </a:ext>
              </a:extLst>
            </p:cNvPr>
            <p:cNvSpPr/>
            <p:nvPr/>
          </p:nvSpPr>
          <p:spPr>
            <a:xfrm rot="18900000">
              <a:off x="6104929" y="3223308"/>
              <a:ext cx="719323" cy="719323"/>
            </a:xfrm>
            <a:prstGeom prst="roundRect">
              <a:avLst>
                <a:gd name="adj" fmla="val 156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3" name="그룹 6">
            <a:extLst>
              <a:ext uri="{FF2B5EF4-FFF2-40B4-BE49-F238E27FC236}">
                <a16:creationId xmlns="" xmlns:a16="http://schemas.microsoft.com/office/drawing/2014/main" id="{90E6582E-01A3-4A85-A524-1BA1C78EFCC9}"/>
              </a:ext>
            </a:extLst>
          </p:cNvPr>
          <p:cNvGrpSpPr/>
          <p:nvPr/>
        </p:nvGrpSpPr>
        <p:grpSpPr>
          <a:xfrm>
            <a:off x="5742965" y="1996644"/>
            <a:ext cx="834680" cy="834680"/>
            <a:chOff x="6047251" y="1704813"/>
            <a:chExt cx="834680" cy="834680"/>
          </a:xfrm>
          <a:solidFill>
            <a:schemeClr val="bg1"/>
          </a:solidFill>
        </p:grpSpPr>
        <p:sp>
          <p:nvSpPr>
            <p:cNvPr id="34" name="Rounded Rectangle 50">
              <a:extLst>
                <a:ext uri="{FF2B5EF4-FFF2-40B4-BE49-F238E27FC236}">
                  <a16:creationId xmlns="" xmlns:a16="http://schemas.microsoft.com/office/drawing/2014/main" id="{0F51B49F-D57A-4B3B-9F7E-015C96815B25}"/>
                </a:ext>
              </a:extLst>
            </p:cNvPr>
            <p:cNvSpPr/>
            <p:nvPr/>
          </p:nvSpPr>
          <p:spPr>
            <a:xfrm rot="18900000">
              <a:off x="6047251" y="1704813"/>
              <a:ext cx="834680" cy="834680"/>
            </a:xfrm>
            <a:prstGeom prst="roundRect">
              <a:avLst>
                <a:gd name="adj" fmla="val 15614"/>
              </a:avLst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Rounded Rectangle 51">
              <a:extLst>
                <a:ext uri="{FF2B5EF4-FFF2-40B4-BE49-F238E27FC236}">
                  <a16:creationId xmlns="" xmlns:a16="http://schemas.microsoft.com/office/drawing/2014/main" id="{2E6CB1E8-54E3-407E-824F-B42994F7BA86}"/>
                </a:ext>
              </a:extLst>
            </p:cNvPr>
            <p:cNvSpPr/>
            <p:nvPr/>
          </p:nvSpPr>
          <p:spPr>
            <a:xfrm rot="18900000">
              <a:off x="6096807" y="1762492"/>
              <a:ext cx="719323" cy="719323"/>
            </a:xfrm>
            <a:prstGeom prst="roundRect">
              <a:avLst>
                <a:gd name="adj" fmla="val 156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6" name="그룹 5">
            <a:extLst>
              <a:ext uri="{FF2B5EF4-FFF2-40B4-BE49-F238E27FC236}">
                <a16:creationId xmlns="" xmlns:a16="http://schemas.microsoft.com/office/drawing/2014/main" id="{E45A78B0-D904-4C95-A9F4-A7877CE17CAC}"/>
              </a:ext>
            </a:extLst>
          </p:cNvPr>
          <p:cNvGrpSpPr/>
          <p:nvPr/>
        </p:nvGrpSpPr>
        <p:grpSpPr>
          <a:xfrm>
            <a:off x="4993469" y="4354388"/>
            <a:ext cx="834680" cy="834680"/>
            <a:chOff x="5297755" y="4062557"/>
            <a:chExt cx="834680" cy="834680"/>
          </a:xfrm>
        </p:grpSpPr>
        <p:sp>
          <p:nvSpPr>
            <p:cNvPr id="37" name="Rounded Rectangle 54">
              <a:extLst>
                <a:ext uri="{FF2B5EF4-FFF2-40B4-BE49-F238E27FC236}">
                  <a16:creationId xmlns="" xmlns:a16="http://schemas.microsoft.com/office/drawing/2014/main" id="{B35A1C92-5249-4042-8D5B-61780310E036}"/>
                </a:ext>
              </a:extLst>
            </p:cNvPr>
            <p:cNvSpPr/>
            <p:nvPr/>
          </p:nvSpPr>
          <p:spPr>
            <a:xfrm rot="18900000">
              <a:off x="5297755" y="4062557"/>
              <a:ext cx="834680" cy="834680"/>
            </a:xfrm>
            <a:prstGeom prst="roundRect">
              <a:avLst>
                <a:gd name="adj" fmla="val 15614"/>
              </a:avLst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="" xmlns:a16="http://schemas.microsoft.com/office/drawing/2014/main" id="{6278B2F5-DEF9-4D9A-9488-3939109DEC5E}"/>
                </a:ext>
              </a:extLst>
            </p:cNvPr>
            <p:cNvSpPr/>
            <p:nvPr/>
          </p:nvSpPr>
          <p:spPr>
            <a:xfrm rot="18900000">
              <a:off x="5355434" y="4120236"/>
              <a:ext cx="719323" cy="719323"/>
            </a:xfrm>
            <a:prstGeom prst="roundRect">
              <a:avLst>
                <a:gd name="adj" fmla="val 156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1AA1F13-A3E9-4B5B-83D9-1CB5A3785069}"/>
              </a:ext>
            </a:extLst>
          </p:cNvPr>
          <p:cNvSpPr txBox="1"/>
          <p:nvPr/>
        </p:nvSpPr>
        <p:spPr>
          <a:xfrm>
            <a:off x="6805924" y="1823776"/>
            <a:ext cx="37699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Adjustment</a:t>
            </a:r>
            <a:endParaRPr lang="ko-KR" altLang="en-US" sz="3200" b="1" dirty="0">
              <a:solidFill>
                <a:schemeClr val="bg1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55" name="Rectangle 36">
            <a:extLst>
              <a:ext uri="{FF2B5EF4-FFF2-40B4-BE49-F238E27FC236}">
                <a16:creationId xmlns="" xmlns:a16="http://schemas.microsoft.com/office/drawing/2014/main" id="{FB559B91-703A-40C6-83FD-843185BE51EC}"/>
              </a:ext>
            </a:extLst>
          </p:cNvPr>
          <p:cNvSpPr/>
          <p:nvPr/>
        </p:nvSpPr>
        <p:spPr>
          <a:xfrm>
            <a:off x="5985020" y="2240778"/>
            <a:ext cx="370505" cy="3097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6" name="Rectangle 16">
            <a:extLst>
              <a:ext uri="{FF2B5EF4-FFF2-40B4-BE49-F238E27FC236}">
                <a16:creationId xmlns="" xmlns:a16="http://schemas.microsoft.com/office/drawing/2014/main" id="{A4E7DEB5-7DC4-41AE-8392-FE4F2868C370}"/>
              </a:ext>
            </a:extLst>
          </p:cNvPr>
          <p:cNvSpPr/>
          <p:nvPr/>
        </p:nvSpPr>
        <p:spPr>
          <a:xfrm>
            <a:off x="5223000" y="3073676"/>
            <a:ext cx="389014" cy="25566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Rounded Rectangle 27">
            <a:extLst>
              <a:ext uri="{FF2B5EF4-FFF2-40B4-BE49-F238E27FC236}">
                <a16:creationId xmlns="" xmlns:a16="http://schemas.microsoft.com/office/drawing/2014/main" id="{499F4F54-6388-4BBC-99B8-431DFC5E0412}"/>
              </a:ext>
            </a:extLst>
          </p:cNvPr>
          <p:cNvSpPr/>
          <p:nvPr/>
        </p:nvSpPr>
        <p:spPr>
          <a:xfrm>
            <a:off x="5995754" y="382720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ounded Rectangle 7">
            <a:extLst>
              <a:ext uri="{FF2B5EF4-FFF2-40B4-BE49-F238E27FC236}">
                <a16:creationId xmlns="" xmlns:a16="http://schemas.microsoft.com/office/drawing/2014/main" id="{6B2A59A0-5804-40F7-9F12-2E726FD572B1}"/>
              </a:ext>
            </a:extLst>
          </p:cNvPr>
          <p:cNvSpPr/>
          <p:nvPr/>
        </p:nvSpPr>
        <p:spPr>
          <a:xfrm>
            <a:off x="5258790" y="4576889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328CBAA-EFDC-4406-8583-D753B1542657}"/>
              </a:ext>
            </a:extLst>
          </p:cNvPr>
          <p:cNvSpPr txBox="1"/>
          <p:nvPr/>
        </p:nvSpPr>
        <p:spPr>
          <a:xfrm>
            <a:off x="6823960" y="3447854"/>
            <a:ext cx="37699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Filtering</a:t>
            </a:r>
            <a:endParaRPr lang="ko-KR" altLang="en-US" sz="3200" b="1" dirty="0">
              <a:solidFill>
                <a:schemeClr val="bg1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1E44587-4277-40E4-BF88-120645C8F834}"/>
              </a:ext>
            </a:extLst>
          </p:cNvPr>
          <p:cNvSpPr txBox="1"/>
          <p:nvPr/>
        </p:nvSpPr>
        <p:spPr>
          <a:xfrm>
            <a:off x="757506" y="4479340"/>
            <a:ext cx="37699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True Color</a:t>
            </a:r>
            <a:endParaRPr lang="ko-KR" altLang="en-US" sz="3200" b="1" dirty="0">
              <a:solidFill>
                <a:schemeClr val="bg1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2E15B91F-3E02-4116-AF05-AA1D7EAFC098}"/>
              </a:ext>
            </a:extLst>
          </p:cNvPr>
          <p:cNvSpPr txBox="1"/>
          <p:nvPr/>
        </p:nvSpPr>
        <p:spPr>
          <a:xfrm>
            <a:off x="757506" y="2683730"/>
            <a:ext cx="37699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Edge Detection</a:t>
            </a:r>
            <a:endParaRPr lang="ko-KR" altLang="en-US" sz="3200" b="1" dirty="0">
              <a:solidFill>
                <a:schemeClr val="bg1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4EC340CF-F537-4331-9A22-8C983E5F837B}"/>
              </a:ext>
            </a:extLst>
          </p:cNvPr>
          <p:cNvSpPr txBox="1"/>
          <p:nvPr/>
        </p:nvSpPr>
        <p:spPr>
          <a:xfrm>
            <a:off x="1598125" y="3188291"/>
            <a:ext cx="2929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Prewitt, Sobel, dan Canny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0C9E96B-77B9-45B1-8CA6-26F1DA4275DC}"/>
              </a:ext>
            </a:extLst>
          </p:cNvPr>
          <p:cNvSpPr txBox="1"/>
          <p:nvPr/>
        </p:nvSpPr>
        <p:spPr>
          <a:xfrm>
            <a:off x="1369367" y="4999698"/>
            <a:ext cx="315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Red, Green, dan Blue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A671565-44C8-4875-A9C1-C1C4DE66085B}"/>
              </a:ext>
            </a:extLst>
          </p:cNvPr>
          <p:cNvSpPr txBox="1"/>
          <p:nvPr/>
        </p:nvSpPr>
        <p:spPr>
          <a:xfrm>
            <a:off x="6868989" y="3949423"/>
            <a:ext cx="315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Grayscale, </a:t>
            </a:r>
            <a:r>
              <a:rPr lang="en-US" altLang="ko-KR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Binner</a:t>
            </a:r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Noise, Negative, </a:t>
            </a:r>
            <a:r>
              <a:rPr lang="en-US" altLang="ko-KR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Pseudocolor</a:t>
            </a:r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dan Blur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B4ACED1-186F-4280-8392-092DC6778E21}"/>
              </a:ext>
            </a:extLst>
          </p:cNvPr>
          <p:cNvSpPr txBox="1"/>
          <p:nvPr/>
        </p:nvSpPr>
        <p:spPr>
          <a:xfrm>
            <a:off x="6805924" y="2317500"/>
            <a:ext cx="3158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Contrast, Brightness, dan Sharpness</a:t>
            </a:r>
          </a:p>
        </p:txBody>
      </p:sp>
    </p:spTree>
    <p:extLst>
      <p:ext uri="{BB962C8B-B14F-4D97-AF65-F5344CB8AC3E}">
        <p14:creationId xmlns:p14="http://schemas.microsoft.com/office/powerpoint/2010/main" val="30029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35B2DD-1E2E-4BF9-B6C2-E585426C1E5C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Filtering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A95469C-EA46-4134-9F44-02A904512DF4}"/>
              </a:ext>
            </a:extLst>
          </p:cNvPr>
          <p:cNvGrpSpPr/>
          <p:nvPr/>
        </p:nvGrpSpPr>
        <p:grpSpPr>
          <a:xfrm>
            <a:off x="6041487" y="1371179"/>
            <a:ext cx="5663226" cy="3317952"/>
            <a:chOff x="5044058" y="1784963"/>
            <a:chExt cx="6211460" cy="1681923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2AEA7A8-115E-4C6B-9E4F-478B2CDAC67A}"/>
                </a:ext>
              </a:extLst>
            </p:cNvPr>
            <p:cNvSpPr txBox="1"/>
            <p:nvPr/>
          </p:nvSpPr>
          <p:spPr>
            <a:xfrm>
              <a:off x="5044059" y="2156344"/>
              <a:ext cx="6195269" cy="1310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Suatu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hanya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memiliki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warna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tingkat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keabuan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grayscale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image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hanya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membutuhkan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intensitas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tunggal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dibandingkan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berwarna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membutuhkan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tiga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intensitas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tiap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pikselnya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. Intensitas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grayscale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disimpan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8 bit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integer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memberikan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256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kemungkinan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yang mana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dimulai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level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0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sampai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255 (0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hitam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dan 255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putih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dan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diantaranya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adalah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derajat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keabuan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C76142B-E04B-446A-B726-4EDCC9D92799}"/>
                </a:ext>
              </a:extLst>
            </p:cNvPr>
            <p:cNvSpPr txBox="1"/>
            <p:nvPr/>
          </p:nvSpPr>
          <p:spPr>
            <a:xfrm>
              <a:off x="5044058" y="1784963"/>
              <a:ext cx="6211460" cy="4250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Grayscale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559F1DD7-EFD0-48F3-8AD8-E115B66646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8845" y="2090273"/>
            <a:ext cx="5162244" cy="29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35B2DD-1E2E-4BF9-B6C2-E585426C1E5C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Filtering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A95469C-EA46-4134-9F44-02A904512DF4}"/>
              </a:ext>
            </a:extLst>
          </p:cNvPr>
          <p:cNvGrpSpPr/>
          <p:nvPr/>
        </p:nvGrpSpPr>
        <p:grpSpPr>
          <a:xfrm>
            <a:off x="6041487" y="1528848"/>
            <a:ext cx="5663226" cy="2606289"/>
            <a:chOff x="5044058" y="1864886"/>
            <a:chExt cx="6211460" cy="1321169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2AEA7A8-115E-4C6B-9E4F-478B2CDAC67A}"/>
                </a:ext>
              </a:extLst>
            </p:cNvPr>
            <p:cNvSpPr txBox="1"/>
            <p:nvPr/>
          </p:nvSpPr>
          <p:spPr>
            <a:xfrm>
              <a:off x="5044059" y="2156344"/>
              <a:ext cx="6195269" cy="1029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Pseudocolor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adalah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proses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memberikan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warna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pada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monokrom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berdasarkan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keabuan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Pseudocolor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mengkolonisasi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gambar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berdasarkan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grayscale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yang mana peta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berbagai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warna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RGB.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Pseudocolor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dapat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membantu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mengungkapkan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kualitas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gambar yang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tidak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mudah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terlihat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s-ES" altLang="ko-KR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warna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sebenarnya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C76142B-E04B-446A-B726-4EDCC9D92799}"/>
                </a:ext>
              </a:extLst>
            </p:cNvPr>
            <p:cNvSpPr txBox="1"/>
            <p:nvPr/>
          </p:nvSpPr>
          <p:spPr>
            <a:xfrm>
              <a:off x="5044058" y="1864886"/>
              <a:ext cx="6211460" cy="2652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Pseudocolor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D33AB80-6F82-4977-9FA1-C0D869792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2048" y="2103811"/>
            <a:ext cx="5175576" cy="29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35B2DD-1E2E-4BF9-B6C2-E585426C1E5C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Filtering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A95469C-EA46-4134-9F44-02A904512DF4}"/>
              </a:ext>
            </a:extLst>
          </p:cNvPr>
          <p:cNvGrpSpPr/>
          <p:nvPr/>
        </p:nvGrpSpPr>
        <p:grpSpPr>
          <a:xfrm>
            <a:off x="6041487" y="1528850"/>
            <a:ext cx="5663226" cy="4268274"/>
            <a:chOff x="5044058" y="1864887"/>
            <a:chExt cx="6211460" cy="2163655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2AEA7A8-115E-4C6B-9E4F-478B2CDAC67A}"/>
                </a:ext>
              </a:extLst>
            </p:cNvPr>
            <p:cNvSpPr txBox="1"/>
            <p:nvPr/>
          </p:nvSpPr>
          <p:spPr>
            <a:xfrm>
              <a:off x="5044059" y="2156341"/>
              <a:ext cx="6195269" cy="1872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Citra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biner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(binary image)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adalah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digital yang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hanya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memiliki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2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kemungkinan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warna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yaitu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hitam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dan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putih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. Citra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biner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disebut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juga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W&amp;B (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White&amp;Black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atau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monokrom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Hanya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dibutuhkan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1 bit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mewakili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setiap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piksel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biner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just"/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Pembentukan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biner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memerlukan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batas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keabuan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akan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digunakan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sebagai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patokan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Piksel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derajat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keabuan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lebih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besar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batas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akan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diberi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1 dan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sebaliknya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piksel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derajat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keabuan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lebih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kecil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batas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akan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diberi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0.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C76142B-E04B-446A-B726-4EDCC9D92799}"/>
                </a:ext>
              </a:extLst>
            </p:cNvPr>
            <p:cNvSpPr txBox="1"/>
            <p:nvPr/>
          </p:nvSpPr>
          <p:spPr>
            <a:xfrm>
              <a:off x="5044058" y="1864887"/>
              <a:ext cx="6211460" cy="2652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Biner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FAA50D7-9C1F-4CFA-8DBC-0DC36DA89D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2873" y="2103804"/>
            <a:ext cx="5377808" cy="308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35B2DD-1E2E-4BF9-B6C2-E585426C1E5C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Filtering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A95469C-EA46-4134-9F44-02A904512DF4}"/>
              </a:ext>
            </a:extLst>
          </p:cNvPr>
          <p:cNvGrpSpPr/>
          <p:nvPr/>
        </p:nvGrpSpPr>
        <p:grpSpPr>
          <a:xfrm>
            <a:off x="6041487" y="1528848"/>
            <a:ext cx="5663226" cy="1498289"/>
            <a:chOff x="5044058" y="1864887"/>
            <a:chExt cx="6211460" cy="759506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2AEA7A8-115E-4C6B-9E4F-478B2CDAC67A}"/>
                </a:ext>
              </a:extLst>
            </p:cNvPr>
            <p:cNvSpPr txBox="1"/>
            <p:nvPr/>
          </p:nvSpPr>
          <p:spPr>
            <a:xfrm>
              <a:off x="5044059" y="2156343"/>
              <a:ext cx="6195269" cy="46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Operasi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ini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bertujuan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mendapatkan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negatif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(negative image)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meniru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film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negatif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pada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fotografi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cara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membalik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nilai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intensitas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C76142B-E04B-446A-B726-4EDCC9D92799}"/>
                </a:ext>
              </a:extLst>
            </p:cNvPr>
            <p:cNvSpPr txBox="1"/>
            <p:nvPr/>
          </p:nvSpPr>
          <p:spPr>
            <a:xfrm>
              <a:off x="5044058" y="1864887"/>
              <a:ext cx="6211460" cy="2652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Negative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955D7FD-BC4D-46EE-A8D9-B961F88F79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2048" y="2103809"/>
            <a:ext cx="5248505" cy="30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35B2DD-1E2E-4BF9-B6C2-E585426C1E5C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Filtering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A95469C-EA46-4134-9F44-02A904512DF4}"/>
              </a:ext>
            </a:extLst>
          </p:cNvPr>
          <p:cNvGrpSpPr/>
          <p:nvPr/>
        </p:nvGrpSpPr>
        <p:grpSpPr>
          <a:xfrm>
            <a:off x="6041487" y="1528846"/>
            <a:ext cx="5663226" cy="2329289"/>
            <a:chOff x="5044058" y="1864886"/>
            <a:chExt cx="6211460" cy="1180753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2AEA7A8-115E-4C6B-9E4F-478B2CDAC67A}"/>
                </a:ext>
              </a:extLst>
            </p:cNvPr>
            <p:cNvSpPr txBox="1"/>
            <p:nvPr/>
          </p:nvSpPr>
          <p:spPr>
            <a:xfrm>
              <a:off x="5044059" y="2156344"/>
              <a:ext cx="6195269" cy="889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Derau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(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Noise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adalah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gambar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atau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piksel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mengganggu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kualitas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Derau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dapat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disebabkan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oleh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gangguan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fisis(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optik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) pada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alat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akuisisi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maupun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secara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disengaja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Contohnya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adalah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bintik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hitam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atau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putih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muncul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secara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acak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tidak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diinginkan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di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citra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C76142B-E04B-446A-B726-4EDCC9D92799}"/>
                </a:ext>
              </a:extLst>
            </p:cNvPr>
            <p:cNvSpPr txBox="1"/>
            <p:nvPr/>
          </p:nvSpPr>
          <p:spPr>
            <a:xfrm>
              <a:off x="5044058" y="1864886"/>
              <a:ext cx="6211460" cy="2652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Noise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45B9035-DE8D-4D1F-B7D0-70950A0041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544" y="2143925"/>
            <a:ext cx="5363628" cy="30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35B2DD-1E2E-4BF9-B6C2-E585426C1E5C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Filtering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A95469C-EA46-4134-9F44-02A904512DF4}"/>
              </a:ext>
            </a:extLst>
          </p:cNvPr>
          <p:cNvGrpSpPr/>
          <p:nvPr/>
        </p:nvGrpSpPr>
        <p:grpSpPr>
          <a:xfrm>
            <a:off x="6041487" y="1528846"/>
            <a:ext cx="5663226" cy="1775293"/>
            <a:chOff x="5044058" y="1864886"/>
            <a:chExt cx="6211460" cy="899924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2AEA7A8-115E-4C6B-9E4F-478B2CDAC67A}"/>
                </a:ext>
              </a:extLst>
            </p:cNvPr>
            <p:cNvSpPr txBox="1"/>
            <p:nvPr/>
          </p:nvSpPr>
          <p:spPr>
            <a:xfrm>
              <a:off x="5044059" y="2156344"/>
              <a:ext cx="6195269" cy="60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Blur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adalah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metode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Filter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memperhalus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sebuah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gambar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atau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tampilan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grafis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sehingga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memberikan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kesan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buram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Blur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biasa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digunakan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mengurangi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 smtClean="0">
                  <a:solidFill>
                    <a:schemeClr val="bg1"/>
                  </a:solidFill>
                  <a:cs typeface="Arial" pitchFamily="34" charset="0"/>
                </a:rPr>
                <a:t>derai</a:t>
              </a:r>
              <a:r>
                <a:rPr lang="es-ES" altLang="ko-KR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atau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memperluas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dirty="0" err="1">
                  <a:solidFill>
                    <a:schemeClr val="bg1"/>
                  </a:solidFill>
                  <a:cs typeface="Arial" pitchFamily="34" charset="0"/>
                </a:rPr>
                <a:t>tampilan</a:t>
              </a:r>
              <a:r>
                <a:rPr lang="es-ES" altLang="ko-KR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C76142B-E04B-446A-B726-4EDCC9D92799}"/>
                </a:ext>
              </a:extLst>
            </p:cNvPr>
            <p:cNvSpPr txBox="1"/>
            <p:nvPr/>
          </p:nvSpPr>
          <p:spPr>
            <a:xfrm>
              <a:off x="5044058" y="1864886"/>
              <a:ext cx="6211460" cy="2652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Blur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ED01A6C-DD01-4535-B2B4-DE770B348B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7287" y="2045369"/>
            <a:ext cx="5318015" cy="3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652</Words>
  <Application>Microsoft Office PowerPoint</Application>
  <PresentationFormat>Custom</PresentationFormat>
  <Paragraphs>58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Asus</cp:lastModifiedBy>
  <cp:revision>140</cp:revision>
  <cp:lastPrinted>2018-12-06T00:18:32Z</cp:lastPrinted>
  <dcterms:created xsi:type="dcterms:W3CDTF">2018-04-24T17:14:44Z</dcterms:created>
  <dcterms:modified xsi:type="dcterms:W3CDTF">2018-12-06T00:20:19Z</dcterms:modified>
</cp:coreProperties>
</file>